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2"/>
  </p:notesMasterIdLst>
  <p:sldIdLst>
    <p:sldId id="256" r:id="rId5"/>
    <p:sldId id="258" r:id="rId6"/>
    <p:sldId id="259" r:id="rId7"/>
    <p:sldId id="266" r:id="rId8"/>
    <p:sldId id="262" r:id="rId9"/>
    <p:sldId id="267" r:id="rId10"/>
    <p:sldId id="260" r:id="rId11"/>
    <p:sldId id="268" r:id="rId12"/>
    <p:sldId id="261" r:id="rId13"/>
    <p:sldId id="269" r:id="rId14"/>
    <p:sldId id="263" r:id="rId15"/>
    <p:sldId id="270" r:id="rId16"/>
    <p:sldId id="264" r:id="rId17"/>
    <p:sldId id="272" r:id="rId18"/>
    <p:sldId id="265" r:id="rId19"/>
    <p:sldId id="273" r:id="rId20"/>
    <p:sldId id="274" r:id="rId21"/>
  </p:sldIdLst>
  <p:sldSz cx="12192000" cy="6858000"/>
  <p:notesSz cx="6858000" cy="9144000"/>
  <p:defaultTextStyle>
    <a:defPPr>
      <a:defRPr lang="en-GB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Poppins" panose="020B0502040204020203" pitchFamily="2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Poppins" panose="020B0502040204020203" pitchFamily="2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Poppins" panose="020B0502040204020203" pitchFamily="2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Poppins" panose="020B0502040204020203" pitchFamily="2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Poppins" panose="020B0502040204020203" pitchFamily="2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Poppins" panose="020B0502040204020203" pitchFamily="2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Poppins" panose="020B0502040204020203" pitchFamily="2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Poppins" panose="020B0502040204020203" pitchFamily="2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Poppins" panose="020B0502040204020203" pitchFamily="2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6A0EA15-15DB-4880-9857-571AD09D6764}" v="71" dt="2025-12-11T21:47:52.52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-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arrec, Mael" userId="993e2304-c1fe-4e1b-972c-8c16e946fa77" providerId="ADAL" clId="{ECBBA4D9-99CF-4EF2-AE9E-1A479AD176A2}"/>
    <pc:docChg chg="undo custSel addSld delSld modSld">
      <pc:chgData name="Garrec, Mael" userId="993e2304-c1fe-4e1b-972c-8c16e946fa77" providerId="ADAL" clId="{ECBBA4D9-99CF-4EF2-AE9E-1A479AD176A2}" dt="2025-12-11T21:48:21.175" v="1348" actId="20577"/>
      <pc:docMkLst>
        <pc:docMk/>
      </pc:docMkLst>
      <pc:sldChg chg="modSp mod">
        <pc:chgData name="Garrec, Mael" userId="993e2304-c1fe-4e1b-972c-8c16e946fa77" providerId="ADAL" clId="{ECBBA4D9-99CF-4EF2-AE9E-1A479AD176A2}" dt="2025-12-11T10:33:20.416" v="173" actId="1076"/>
        <pc:sldMkLst>
          <pc:docMk/>
          <pc:sldMk cId="0" sldId="258"/>
        </pc:sldMkLst>
        <pc:spChg chg="mod">
          <ac:chgData name="Garrec, Mael" userId="993e2304-c1fe-4e1b-972c-8c16e946fa77" providerId="ADAL" clId="{ECBBA4D9-99CF-4EF2-AE9E-1A479AD176A2}" dt="2025-12-11T10:33:15.041" v="171" actId="27636"/>
          <ac:spMkLst>
            <pc:docMk/>
            <pc:sldMk cId="0" sldId="258"/>
            <ac:spMk id="33795" creationId="{39D1CF5F-926A-9412-5EB5-FEA9A97F3BAF}"/>
          </ac:spMkLst>
        </pc:spChg>
        <pc:picChg chg="mod">
          <ac:chgData name="Garrec, Mael" userId="993e2304-c1fe-4e1b-972c-8c16e946fa77" providerId="ADAL" clId="{ECBBA4D9-99CF-4EF2-AE9E-1A479AD176A2}" dt="2025-12-11T10:33:20.416" v="173" actId="1076"/>
          <ac:picMkLst>
            <pc:docMk/>
            <pc:sldMk cId="0" sldId="258"/>
            <ac:picMk id="4" creationId="{17035A2F-BEEB-DA20-F4DC-2BB468E3F15E}"/>
          </ac:picMkLst>
        </pc:picChg>
      </pc:sldChg>
      <pc:sldChg chg="modSp mod modClrScheme chgLayout">
        <pc:chgData name="Garrec, Mael" userId="993e2304-c1fe-4e1b-972c-8c16e946fa77" providerId="ADAL" clId="{ECBBA4D9-99CF-4EF2-AE9E-1A479AD176A2}" dt="2025-12-11T21:28:22.425" v="1002" actId="1076"/>
        <pc:sldMkLst>
          <pc:docMk/>
          <pc:sldMk cId="66482296" sldId="259"/>
        </pc:sldMkLst>
        <pc:spChg chg="mod">
          <ac:chgData name="Garrec, Mael" userId="993e2304-c1fe-4e1b-972c-8c16e946fa77" providerId="ADAL" clId="{ECBBA4D9-99CF-4EF2-AE9E-1A479AD176A2}" dt="2025-12-11T21:28:13.045" v="998" actId="26606"/>
          <ac:spMkLst>
            <pc:docMk/>
            <pc:sldMk cId="66482296" sldId="259"/>
            <ac:spMk id="2" creationId="{048B9211-28A1-7B22-F5CF-2A6B6E99027B}"/>
          </ac:spMkLst>
        </pc:spChg>
        <pc:picChg chg="mod">
          <ac:chgData name="Garrec, Mael" userId="993e2304-c1fe-4e1b-972c-8c16e946fa77" providerId="ADAL" clId="{ECBBA4D9-99CF-4EF2-AE9E-1A479AD176A2}" dt="2025-12-11T21:28:22.425" v="1002" actId="1076"/>
          <ac:picMkLst>
            <pc:docMk/>
            <pc:sldMk cId="66482296" sldId="259"/>
            <ac:picMk id="9" creationId="{8F72DB23-7915-2C40-D5CB-52462CC5B040}"/>
          </ac:picMkLst>
        </pc:picChg>
      </pc:sldChg>
      <pc:sldChg chg="addSp modSp mod modNotesTx">
        <pc:chgData name="Garrec, Mael" userId="993e2304-c1fe-4e1b-972c-8c16e946fa77" providerId="ADAL" clId="{ECBBA4D9-99CF-4EF2-AE9E-1A479AD176A2}" dt="2025-12-11T21:47:52.274" v="1333" actId="20577"/>
        <pc:sldMkLst>
          <pc:docMk/>
          <pc:sldMk cId="3510736332" sldId="260"/>
        </pc:sldMkLst>
        <pc:spChg chg="mod">
          <ac:chgData name="Garrec, Mael" userId="993e2304-c1fe-4e1b-972c-8c16e946fa77" providerId="ADAL" clId="{ECBBA4D9-99CF-4EF2-AE9E-1A479AD176A2}" dt="2025-12-11T17:16:31.567" v="488" actId="1076"/>
          <ac:spMkLst>
            <pc:docMk/>
            <pc:sldMk cId="3510736332" sldId="260"/>
            <ac:spMk id="6" creationId="{5348CA68-57B7-DD4C-8415-2612EBCBB953}"/>
          </ac:spMkLst>
        </pc:spChg>
        <pc:picChg chg="add mod">
          <ac:chgData name="Garrec, Mael" userId="993e2304-c1fe-4e1b-972c-8c16e946fa77" providerId="ADAL" clId="{ECBBA4D9-99CF-4EF2-AE9E-1A479AD176A2}" dt="2025-12-11T17:16:37.833" v="490" actId="1076"/>
          <ac:picMkLst>
            <pc:docMk/>
            <pc:sldMk cId="3510736332" sldId="260"/>
            <ac:picMk id="9" creationId="{83293E57-6C0F-02D3-22E4-FA0208382994}"/>
          </ac:picMkLst>
        </pc:picChg>
      </pc:sldChg>
      <pc:sldChg chg="modSp mod modNotesTx">
        <pc:chgData name="Garrec, Mael" userId="993e2304-c1fe-4e1b-972c-8c16e946fa77" providerId="ADAL" clId="{ECBBA4D9-99CF-4EF2-AE9E-1A479AD176A2}" dt="2025-12-11T21:47:34.786" v="1330" actId="20577"/>
        <pc:sldMkLst>
          <pc:docMk/>
          <pc:sldMk cId="1288949764" sldId="261"/>
        </pc:sldMkLst>
        <pc:spChg chg="mod">
          <ac:chgData name="Garrec, Mael" userId="993e2304-c1fe-4e1b-972c-8c16e946fa77" providerId="ADAL" clId="{ECBBA4D9-99CF-4EF2-AE9E-1A479AD176A2}" dt="2025-12-11T21:46:10.074" v="1239" actId="20577"/>
          <ac:spMkLst>
            <pc:docMk/>
            <pc:sldMk cId="1288949764" sldId="261"/>
            <ac:spMk id="3" creationId="{D9684336-7178-DB90-4920-B94D2D2E2488}"/>
          </ac:spMkLst>
        </pc:spChg>
        <pc:spChg chg="mod">
          <ac:chgData name="Garrec, Mael" userId="993e2304-c1fe-4e1b-972c-8c16e946fa77" providerId="ADAL" clId="{ECBBA4D9-99CF-4EF2-AE9E-1A479AD176A2}" dt="2025-12-11T21:31:29.942" v="1093" actId="1076"/>
          <ac:spMkLst>
            <pc:docMk/>
            <pc:sldMk cId="1288949764" sldId="261"/>
            <ac:spMk id="6" creationId="{49894E27-BFF5-DD0B-4045-2FDCCD0168DC}"/>
          </ac:spMkLst>
        </pc:spChg>
      </pc:sldChg>
      <pc:sldChg chg="modSp mod">
        <pc:chgData name="Garrec, Mael" userId="993e2304-c1fe-4e1b-972c-8c16e946fa77" providerId="ADAL" clId="{ECBBA4D9-99CF-4EF2-AE9E-1A479AD176A2}" dt="2025-12-11T21:30:21.046" v="1082" actId="20577"/>
        <pc:sldMkLst>
          <pc:docMk/>
          <pc:sldMk cId="1723869710" sldId="262"/>
        </pc:sldMkLst>
        <pc:spChg chg="mod">
          <ac:chgData name="Garrec, Mael" userId="993e2304-c1fe-4e1b-972c-8c16e946fa77" providerId="ADAL" clId="{ECBBA4D9-99CF-4EF2-AE9E-1A479AD176A2}" dt="2025-12-11T21:30:21.046" v="1082" actId="20577"/>
          <ac:spMkLst>
            <pc:docMk/>
            <pc:sldMk cId="1723869710" sldId="262"/>
            <ac:spMk id="3" creationId="{177A1CA1-6B94-C364-3F69-B0EE805A02A6}"/>
          </ac:spMkLst>
        </pc:spChg>
      </pc:sldChg>
      <pc:sldChg chg="modSp mod">
        <pc:chgData name="Garrec, Mael" userId="993e2304-c1fe-4e1b-972c-8c16e946fa77" providerId="ADAL" clId="{ECBBA4D9-99CF-4EF2-AE9E-1A479AD176A2}" dt="2025-12-11T21:48:21.175" v="1348" actId="20577"/>
        <pc:sldMkLst>
          <pc:docMk/>
          <pc:sldMk cId="1300131712" sldId="263"/>
        </pc:sldMkLst>
        <pc:spChg chg="mod">
          <ac:chgData name="Garrec, Mael" userId="993e2304-c1fe-4e1b-972c-8c16e946fa77" providerId="ADAL" clId="{ECBBA4D9-99CF-4EF2-AE9E-1A479AD176A2}" dt="2025-12-11T21:48:21.175" v="1348" actId="20577"/>
          <ac:spMkLst>
            <pc:docMk/>
            <pc:sldMk cId="1300131712" sldId="263"/>
            <ac:spMk id="3" creationId="{177530DB-51F0-CE86-3128-7542D44187B8}"/>
          </ac:spMkLst>
        </pc:spChg>
      </pc:sldChg>
      <pc:sldChg chg="modSp mod">
        <pc:chgData name="Garrec, Mael" userId="993e2304-c1fe-4e1b-972c-8c16e946fa77" providerId="ADAL" clId="{ECBBA4D9-99CF-4EF2-AE9E-1A479AD176A2}" dt="2025-12-11T21:41:03.491" v="1229" actId="20577"/>
        <pc:sldMkLst>
          <pc:docMk/>
          <pc:sldMk cId="3755286759" sldId="264"/>
        </pc:sldMkLst>
        <pc:spChg chg="mod">
          <ac:chgData name="Garrec, Mael" userId="993e2304-c1fe-4e1b-972c-8c16e946fa77" providerId="ADAL" clId="{ECBBA4D9-99CF-4EF2-AE9E-1A479AD176A2}" dt="2025-12-11T21:41:03.491" v="1229" actId="20577"/>
          <ac:spMkLst>
            <pc:docMk/>
            <pc:sldMk cId="3755286759" sldId="264"/>
            <ac:spMk id="3" creationId="{4E6DB227-CD93-C610-673F-5806CEE94F35}"/>
          </ac:spMkLst>
        </pc:spChg>
      </pc:sldChg>
      <pc:sldChg chg="modSp mod">
        <pc:chgData name="Garrec, Mael" userId="993e2304-c1fe-4e1b-972c-8c16e946fa77" providerId="ADAL" clId="{ECBBA4D9-99CF-4EF2-AE9E-1A479AD176A2}" dt="2025-12-11T21:41:59.542" v="1231" actId="27636"/>
        <pc:sldMkLst>
          <pc:docMk/>
          <pc:sldMk cId="2973766011" sldId="265"/>
        </pc:sldMkLst>
        <pc:spChg chg="mod">
          <ac:chgData name="Garrec, Mael" userId="993e2304-c1fe-4e1b-972c-8c16e946fa77" providerId="ADAL" clId="{ECBBA4D9-99CF-4EF2-AE9E-1A479AD176A2}" dt="2025-12-11T21:41:59.542" v="1231" actId="27636"/>
          <ac:spMkLst>
            <pc:docMk/>
            <pc:sldMk cId="2973766011" sldId="265"/>
            <ac:spMk id="3" creationId="{1FD0A366-38C7-6B30-E016-932220D2D42A}"/>
          </ac:spMkLst>
        </pc:spChg>
      </pc:sldChg>
      <pc:sldChg chg="modSp add mod">
        <pc:chgData name="Garrec, Mael" userId="993e2304-c1fe-4e1b-972c-8c16e946fa77" providerId="ADAL" clId="{ECBBA4D9-99CF-4EF2-AE9E-1A479AD176A2}" dt="2025-12-11T17:13:05.657" v="198" actId="27636"/>
        <pc:sldMkLst>
          <pc:docMk/>
          <pc:sldMk cId="2060233889" sldId="266"/>
        </pc:sldMkLst>
        <pc:spChg chg="mod">
          <ac:chgData name="Garrec, Mael" userId="993e2304-c1fe-4e1b-972c-8c16e946fa77" providerId="ADAL" clId="{ECBBA4D9-99CF-4EF2-AE9E-1A479AD176A2}" dt="2025-12-11T17:13:05.657" v="198" actId="27636"/>
          <ac:spMkLst>
            <pc:docMk/>
            <pc:sldMk cId="2060233889" sldId="266"/>
            <ac:spMk id="3" creationId="{0D524EC0-1B72-B7E3-D0C2-FB7D89FDF757}"/>
          </ac:spMkLst>
        </pc:spChg>
      </pc:sldChg>
      <pc:sldChg chg="delSp modSp add mod">
        <pc:chgData name="Garrec, Mael" userId="993e2304-c1fe-4e1b-972c-8c16e946fa77" providerId="ADAL" clId="{ECBBA4D9-99CF-4EF2-AE9E-1A479AD176A2}" dt="2025-12-11T17:15:36.870" v="400" actId="27636"/>
        <pc:sldMkLst>
          <pc:docMk/>
          <pc:sldMk cId="3667193957" sldId="267"/>
        </pc:sldMkLst>
        <pc:spChg chg="mod">
          <ac:chgData name="Garrec, Mael" userId="993e2304-c1fe-4e1b-972c-8c16e946fa77" providerId="ADAL" clId="{ECBBA4D9-99CF-4EF2-AE9E-1A479AD176A2}" dt="2025-12-11T17:15:36.870" v="400" actId="27636"/>
          <ac:spMkLst>
            <pc:docMk/>
            <pc:sldMk cId="3667193957" sldId="267"/>
            <ac:spMk id="6" creationId="{3249FC09-0984-1C18-6277-CAB82F66A01D}"/>
          </ac:spMkLst>
        </pc:spChg>
        <pc:picChg chg="del">
          <ac:chgData name="Garrec, Mael" userId="993e2304-c1fe-4e1b-972c-8c16e946fa77" providerId="ADAL" clId="{ECBBA4D9-99CF-4EF2-AE9E-1A479AD176A2}" dt="2025-12-11T17:14:55.337" v="386" actId="478"/>
          <ac:picMkLst>
            <pc:docMk/>
            <pc:sldMk cId="3667193957" sldId="267"/>
            <ac:picMk id="9" creationId="{DD76B534-4445-34E8-113B-4F584D6CC08D}"/>
          </ac:picMkLst>
        </pc:picChg>
      </pc:sldChg>
      <pc:sldChg chg="delSp modSp add mod">
        <pc:chgData name="Garrec, Mael" userId="993e2304-c1fe-4e1b-972c-8c16e946fa77" providerId="ADAL" clId="{ECBBA4D9-99CF-4EF2-AE9E-1A479AD176A2}" dt="2025-12-11T17:18:40.680" v="560" actId="20577"/>
        <pc:sldMkLst>
          <pc:docMk/>
          <pc:sldMk cId="653654661" sldId="268"/>
        </pc:sldMkLst>
        <pc:spChg chg="mod">
          <ac:chgData name="Garrec, Mael" userId="993e2304-c1fe-4e1b-972c-8c16e946fa77" providerId="ADAL" clId="{ECBBA4D9-99CF-4EF2-AE9E-1A479AD176A2}" dt="2025-12-11T17:18:40.680" v="560" actId="20577"/>
          <ac:spMkLst>
            <pc:docMk/>
            <pc:sldMk cId="653654661" sldId="268"/>
            <ac:spMk id="3" creationId="{DD9EBB08-C6ED-0F2F-B29A-77456584EC12}"/>
          </ac:spMkLst>
        </pc:spChg>
        <pc:spChg chg="del">
          <ac:chgData name="Garrec, Mael" userId="993e2304-c1fe-4e1b-972c-8c16e946fa77" providerId="ADAL" clId="{ECBBA4D9-99CF-4EF2-AE9E-1A479AD176A2}" dt="2025-12-11T17:18:20.789" v="551" actId="478"/>
          <ac:spMkLst>
            <pc:docMk/>
            <pc:sldMk cId="653654661" sldId="268"/>
            <ac:spMk id="6" creationId="{AB148A40-AF25-8271-BFC9-D52FC1C35569}"/>
          </ac:spMkLst>
        </pc:spChg>
        <pc:picChg chg="del">
          <ac:chgData name="Garrec, Mael" userId="993e2304-c1fe-4e1b-972c-8c16e946fa77" providerId="ADAL" clId="{ECBBA4D9-99CF-4EF2-AE9E-1A479AD176A2}" dt="2025-12-11T17:18:22.744" v="552" actId="478"/>
          <ac:picMkLst>
            <pc:docMk/>
            <pc:sldMk cId="653654661" sldId="268"/>
            <ac:picMk id="5" creationId="{2A80F0BB-AF40-F387-9C9A-C3C5B025D258}"/>
          </ac:picMkLst>
        </pc:picChg>
      </pc:sldChg>
      <pc:sldChg chg="modSp add mod">
        <pc:chgData name="Garrec, Mael" userId="993e2304-c1fe-4e1b-972c-8c16e946fa77" providerId="ADAL" clId="{ECBBA4D9-99CF-4EF2-AE9E-1A479AD176A2}" dt="2025-12-11T17:21:30.910" v="600" actId="14100"/>
        <pc:sldMkLst>
          <pc:docMk/>
          <pc:sldMk cId="240138206" sldId="269"/>
        </pc:sldMkLst>
        <pc:spChg chg="mod">
          <ac:chgData name="Garrec, Mael" userId="993e2304-c1fe-4e1b-972c-8c16e946fa77" providerId="ADAL" clId="{ECBBA4D9-99CF-4EF2-AE9E-1A479AD176A2}" dt="2025-12-11T17:21:30.910" v="600" actId="14100"/>
          <ac:spMkLst>
            <pc:docMk/>
            <pc:sldMk cId="240138206" sldId="269"/>
            <ac:spMk id="3" creationId="{6AC2E464-2C2E-0910-BB19-210B977F0BE3}"/>
          </ac:spMkLst>
        </pc:spChg>
      </pc:sldChg>
      <pc:sldChg chg="modSp add mod">
        <pc:chgData name="Garrec, Mael" userId="993e2304-c1fe-4e1b-972c-8c16e946fa77" providerId="ADAL" clId="{ECBBA4D9-99CF-4EF2-AE9E-1A479AD176A2}" dt="2025-12-11T17:22:18.446" v="629" actId="27636"/>
        <pc:sldMkLst>
          <pc:docMk/>
          <pc:sldMk cId="2011862665" sldId="270"/>
        </pc:sldMkLst>
        <pc:spChg chg="mod">
          <ac:chgData name="Garrec, Mael" userId="993e2304-c1fe-4e1b-972c-8c16e946fa77" providerId="ADAL" clId="{ECBBA4D9-99CF-4EF2-AE9E-1A479AD176A2}" dt="2025-12-11T17:22:18.446" v="629" actId="27636"/>
          <ac:spMkLst>
            <pc:docMk/>
            <pc:sldMk cId="2011862665" sldId="270"/>
            <ac:spMk id="3" creationId="{D9CAA6B5-4F33-FBA8-5CBF-E274AA04B7B4}"/>
          </ac:spMkLst>
        </pc:spChg>
      </pc:sldChg>
      <pc:sldChg chg="add del">
        <pc:chgData name="Garrec, Mael" userId="993e2304-c1fe-4e1b-972c-8c16e946fa77" providerId="ADAL" clId="{ECBBA4D9-99CF-4EF2-AE9E-1A479AD176A2}" dt="2025-12-11T17:22:32.802" v="631" actId="47"/>
        <pc:sldMkLst>
          <pc:docMk/>
          <pc:sldMk cId="2018787225" sldId="271"/>
        </pc:sldMkLst>
      </pc:sldChg>
      <pc:sldChg chg="modSp add mod">
        <pc:chgData name="Garrec, Mael" userId="993e2304-c1fe-4e1b-972c-8c16e946fa77" providerId="ADAL" clId="{ECBBA4D9-99CF-4EF2-AE9E-1A479AD176A2}" dt="2025-12-11T17:22:59.227" v="644" actId="27636"/>
        <pc:sldMkLst>
          <pc:docMk/>
          <pc:sldMk cId="3999619640" sldId="272"/>
        </pc:sldMkLst>
        <pc:spChg chg="mod">
          <ac:chgData name="Garrec, Mael" userId="993e2304-c1fe-4e1b-972c-8c16e946fa77" providerId="ADAL" clId="{ECBBA4D9-99CF-4EF2-AE9E-1A479AD176A2}" dt="2025-12-11T17:22:59.227" v="644" actId="27636"/>
          <ac:spMkLst>
            <pc:docMk/>
            <pc:sldMk cId="3999619640" sldId="272"/>
            <ac:spMk id="3" creationId="{CC725B38-84E4-548E-3B67-298B0AFFCF6C}"/>
          </ac:spMkLst>
        </pc:spChg>
      </pc:sldChg>
      <pc:sldChg chg="addSp delSp modSp new mod modClrScheme chgLayout">
        <pc:chgData name="Garrec, Mael" userId="993e2304-c1fe-4e1b-972c-8c16e946fa77" providerId="ADAL" clId="{ECBBA4D9-99CF-4EF2-AE9E-1A479AD176A2}" dt="2025-12-11T21:33:40.154" v="1225" actId="27636"/>
        <pc:sldMkLst>
          <pc:docMk/>
          <pc:sldMk cId="2035589182" sldId="273"/>
        </pc:sldMkLst>
        <pc:spChg chg="mod ord">
          <ac:chgData name="Garrec, Mael" userId="993e2304-c1fe-4e1b-972c-8c16e946fa77" providerId="ADAL" clId="{ECBBA4D9-99CF-4EF2-AE9E-1A479AD176A2}" dt="2025-12-11T17:23:47.239" v="655" actId="700"/>
          <ac:spMkLst>
            <pc:docMk/>
            <pc:sldMk cId="2035589182" sldId="273"/>
            <ac:spMk id="2" creationId="{2D0950CB-2B30-2744-D7B2-9675CC294736}"/>
          </ac:spMkLst>
        </pc:spChg>
        <pc:spChg chg="del mod ord">
          <ac:chgData name="Garrec, Mael" userId="993e2304-c1fe-4e1b-972c-8c16e946fa77" providerId="ADAL" clId="{ECBBA4D9-99CF-4EF2-AE9E-1A479AD176A2}" dt="2025-12-11T17:23:47.239" v="655" actId="700"/>
          <ac:spMkLst>
            <pc:docMk/>
            <pc:sldMk cId="2035589182" sldId="273"/>
            <ac:spMk id="3" creationId="{FA324391-F93B-A951-DDAE-E65056A414AA}"/>
          </ac:spMkLst>
        </pc:spChg>
        <pc:spChg chg="add mod ord">
          <ac:chgData name="Garrec, Mael" userId="993e2304-c1fe-4e1b-972c-8c16e946fa77" providerId="ADAL" clId="{ECBBA4D9-99CF-4EF2-AE9E-1A479AD176A2}" dt="2025-12-11T21:33:40.154" v="1225" actId="27636"/>
          <ac:spMkLst>
            <pc:docMk/>
            <pc:sldMk cId="2035589182" sldId="273"/>
            <ac:spMk id="4" creationId="{3F0ED398-5407-D2E9-4726-09917C1DE175}"/>
          </ac:spMkLst>
        </pc:spChg>
      </pc:sldChg>
      <pc:sldChg chg="addSp delSp modSp new mod modClrScheme chgLayout">
        <pc:chgData name="Garrec, Mael" userId="993e2304-c1fe-4e1b-972c-8c16e946fa77" providerId="ADAL" clId="{ECBBA4D9-99CF-4EF2-AE9E-1A479AD176A2}" dt="2025-12-11T17:24:55.178" v="740" actId="20577"/>
        <pc:sldMkLst>
          <pc:docMk/>
          <pc:sldMk cId="2929635853" sldId="274"/>
        </pc:sldMkLst>
        <pc:spChg chg="del">
          <ac:chgData name="Garrec, Mael" userId="993e2304-c1fe-4e1b-972c-8c16e946fa77" providerId="ADAL" clId="{ECBBA4D9-99CF-4EF2-AE9E-1A479AD176A2}" dt="2025-12-11T17:24:01.388" v="657" actId="26606"/>
          <ac:spMkLst>
            <pc:docMk/>
            <pc:sldMk cId="2929635853" sldId="274"/>
            <ac:spMk id="2" creationId="{1A105E8B-B250-39F2-C62F-E2DD524A5979}"/>
          </ac:spMkLst>
        </pc:spChg>
        <pc:spChg chg="del">
          <ac:chgData name="Garrec, Mael" userId="993e2304-c1fe-4e1b-972c-8c16e946fa77" providerId="ADAL" clId="{ECBBA4D9-99CF-4EF2-AE9E-1A479AD176A2}" dt="2025-12-11T17:24:01.388" v="657" actId="26606"/>
          <ac:spMkLst>
            <pc:docMk/>
            <pc:sldMk cId="2929635853" sldId="274"/>
            <ac:spMk id="3" creationId="{387FBE21-BB1E-C270-C6AA-6D1CB3FF4149}"/>
          </ac:spMkLst>
        </pc:spChg>
        <pc:spChg chg="add mod">
          <ac:chgData name="Garrec, Mael" userId="993e2304-c1fe-4e1b-972c-8c16e946fa77" providerId="ADAL" clId="{ECBBA4D9-99CF-4EF2-AE9E-1A479AD176A2}" dt="2025-12-11T17:24:11.290" v="681" actId="20577"/>
          <ac:spMkLst>
            <pc:docMk/>
            <pc:sldMk cId="2929635853" sldId="274"/>
            <ac:spMk id="8" creationId="{A270A504-5AA2-64A2-2599-620AC8FA5B23}"/>
          </ac:spMkLst>
        </pc:spChg>
        <pc:spChg chg="add mod">
          <ac:chgData name="Garrec, Mael" userId="993e2304-c1fe-4e1b-972c-8c16e946fa77" providerId="ADAL" clId="{ECBBA4D9-99CF-4EF2-AE9E-1A479AD176A2}" dt="2025-12-11T17:24:55.178" v="740" actId="20577"/>
          <ac:spMkLst>
            <pc:docMk/>
            <pc:sldMk cId="2929635853" sldId="274"/>
            <ac:spMk id="10" creationId="{825B28C6-9ADD-A148-5BA2-B579D5F81A8A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CF17A6-534B-4499-8C1A-693D55798AF2}" type="datetimeFigureOut">
              <a:rPr lang="en-GB" smtClean="0"/>
              <a:t>11/12/2025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9DACFB-1CF2-44DE-8240-A8DEDFCC7A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74470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orbay.gov.uk/news/pr9089/" TargetMode="External"/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orbay.gov.uk/media/21536/2025-26-bsip-delivery-plan-torbay-for-publication.pdf" TargetMode="External"/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D0B6B3-CD63-BBA1-3385-3418AC03F3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B213D7F-CF1C-55A4-5ECD-45C3560C3FB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5F6885B-13B9-516E-25D3-F2829B2C8CB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54 new double decker and electric buses </a:t>
            </a:r>
            <a:r>
              <a:rPr lang="en-GB" dirty="0" err="1"/>
              <a:t>buses</a:t>
            </a:r>
            <a:r>
              <a:rPr lang="en-GB" dirty="0"/>
              <a:t>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E5D93E-B593-2BAD-394B-DC560C58117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9DACFB-1CF2-44DE-8240-A8DEDFCC7A81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12870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54 new double decker and electric buses </a:t>
            </a:r>
            <a:r>
              <a:rPr lang="en-GB" dirty="0" err="1"/>
              <a:t>buses</a:t>
            </a:r>
            <a:r>
              <a:rPr lang="en-GB" dirty="0"/>
              <a:t>. </a:t>
            </a:r>
            <a:r>
              <a:rPr lang="en-GB" dirty="0">
                <a:hlinkClick r:id="rId3"/>
              </a:rPr>
              <a:t>£7.1m funding to deliver zero-emission bus fleet for Torbay - Torbay Council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9DACFB-1CF2-44DE-8240-A8DEDFCC7A81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89585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£1.1M spent on frequency and service improvements in 2025-26 to develop the bus network. </a:t>
            </a:r>
            <a:r>
              <a:rPr lang="en-GB" dirty="0">
                <a:hlinkClick r:id="rId3"/>
              </a:rPr>
              <a:t>2025-26-bsip-delivery-plan-torbay-for-publication.pdf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9DACFB-1CF2-44DE-8240-A8DEDFCC7A81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14129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CD64212-EE3C-9EE9-A1B8-DA23529D19D7}"/>
              </a:ext>
            </a:extLst>
          </p:cNvPr>
          <p:cNvSpPr/>
          <p:nvPr/>
        </p:nvSpPr>
        <p:spPr>
          <a:xfrm>
            <a:off x="0" y="0"/>
            <a:ext cx="12192000" cy="699928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4118987-2B3B-D49E-4D7C-9C5525C681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938" y="5894388"/>
            <a:ext cx="3311525" cy="420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5938" y="1045254"/>
            <a:ext cx="10152062" cy="2238375"/>
          </a:xfrm>
        </p:spPr>
        <p:txBody>
          <a:bodyPr anchor="b"/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15938" y="3602038"/>
            <a:ext cx="10152062" cy="1655762"/>
          </a:xfr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33464547"/>
      </p:ext>
    </p:extLst>
  </p:cSld>
  <p:clrMapOvr>
    <a:masterClrMapping/>
  </p:clrMapOvr>
  <p:transition spd="slow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vy pl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528887"/>
            <a:ext cx="10515600" cy="3648075"/>
          </a:xfrm>
        </p:spPr>
        <p:txBody>
          <a:bodyPr>
            <a:normAutofit/>
          </a:bodyPr>
          <a:lstStyle>
            <a:lvl1pPr marL="0" indent="0">
              <a:buNone/>
              <a:defRPr sz="4000">
                <a:solidFill>
                  <a:schemeClr val="tx1"/>
                </a:solidFill>
              </a:defRPr>
            </a:lvl1pPr>
            <a:lvl2pPr marL="457200" indent="0">
              <a:buNone/>
              <a:defRPr sz="3600">
                <a:solidFill>
                  <a:schemeClr val="tx1"/>
                </a:solidFill>
              </a:defRPr>
            </a:lvl2pPr>
            <a:lvl3pPr marL="914400" indent="0">
              <a:buNone/>
              <a:defRPr sz="3200">
                <a:solidFill>
                  <a:schemeClr val="tx1"/>
                </a:solidFill>
              </a:defRPr>
            </a:lvl3pPr>
            <a:lvl4pPr marL="1371600" indent="0">
              <a:buNone/>
              <a:defRPr sz="2800">
                <a:solidFill>
                  <a:schemeClr val="tx1"/>
                </a:solidFill>
              </a:defRPr>
            </a:lvl4pPr>
            <a:lvl5pPr marL="1828800" indent="0">
              <a:buNone/>
              <a:defRPr sz="2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73900698"/>
      </p:ext>
    </p:extLst>
  </p:cSld>
  <p:clrMapOvr>
    <a:masterClrMapping/>
  </p:clrMapOvr>
  <p:transition spd="slow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vy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>
            <a:extLst>
              <a:ext uri="{FF2B5EF4-FFF2-40B4-BE49-F238E27FC236}">
                <a16:creationId xmlns:a16="http://schemas.microsoft.com/office/drawing/2014/main" id="{40A1E0CF-65B7-4F2B-0E6E-2FF1930D911C}"/>
              </a:ext>
            </a:extLst>
          </p:cNvPr>
          <p:cNvSpPr/>
          <p:nvPr/>
        </p:nvSpPr>
        <p:spPr>
          <a:xfrm>
            <a:off x="-15875" y="5503863"/>
            <a:ext cx="12207875" cy="1719262"/>
          </a:xfrm>
          <a:custGeom>
            <a:avLst/>
            <a:gdLst>
              <a:gd name="connsiteX0" fmla="*/ 0 w 12208042"/>
              <a:gd name="connsiteY0" fmla="*/ 0 h 1718868"/>
              <a:gd name="connsiteX1" fmla="*/ 12208042 w 12208042"/>
              <a:gd name="connsiteY1" fmla="*/ 0 h 1718868"/>
              <a:gd name="connsiteX2" fmla="*/ 12208042 w 12208042"/>
              <a:gd name="connsiteY2" fmla="*/ 1718868 h 1718868"/>
              <a:gd name="connsiteX3" fmla="*/ 0 w 12208042"/>
              <a:gd name="connsiteY3" fmla="*/ 1718868 h 1718868"/>
              <a:gd name="connsiteX4" fmla="*/ 0 w 12208042"/>
              <a:gd name="connsiteY4" fmla="*/ 0 h 1718868"/>
              <a:gd name="connsiteX0" fmla="*/ 42863 w 12208042"/>
              <a:gd name="connsiteY0" fmla="*/ 985838 h 1718868"/>
              <a:gd name="connsiteX1" fmla="*/ 12208042 w 12208042"/>
              <a:gd name="connsiteY1" fmla="*/ 0 h 1718868"/>
              <a:gd name="connsiteX2" fmla="*/ 12208042 w 12208042"/>
              <a:gd name="connsiteY2" fmla="*/ 1718868 h 1718868"/>
              <a:gd name="connsiteX3" fmla="*/ 0 w 12208042"/>
              <a:gd name="connsiteY3" fmla="*/ 1718868 h 1718868"/>
              <a:gd name="connsiteX4" fmla="*/ 42863 w 12208042"/>
              <a:gd name="connsiteY4" fmla="*/ 985838 h 1718868"/>
              <a:gd name="connsiteX0" fmla="*/ 14287 w 12208042"/>
              <a:gd name="connsiteY0" fmla="*/ 1085851 h 1718868"/>
              <a:gd name="connsiteX1" fmla="*/ 12208042 w 12208042"/>
              <a:gd name="connsiteY1" fmla="*/ 0 h 1718868"/>
              <a:gd name="connsiteX2" fmla="*/ 12208042 w 12208042"/>
              <a:gd name="connsiteY2" fmla="*/ 1718868 h 1718868"/>
              <a:gd name="connsiteX3" fmla="*/ 0 w 12208042"/>
              <a:gd name="connsiteY3" fmla="*/ 1718868 h 1718868"/>
              <a:gd name="connsiteX4" fmla="*/ 14287 w 12208042"/>
              <a:gd name="connsiteY4" fmla="*/ 1085851 h 17188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8042" h="1718868">
                <a:moveTo>
                  <a:pt x="14287" y="1085851"/>
                </a:moveTo>
                <a:lnTo>
                  <a:pt x="12208042" y="0"/>
                </a:lnTo>
                <a:lnTo>
                  <a:pt x="12208042" y="1718868"/>
                </a:lnTo>
                <a:lnTo>
                  <a:pt x="0" y="1718868"/>
                </a:lnTo>
                <a:lnTo>
                  <a:pt x="14287" y="1085851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528887"/>
            <a:ext cx="10515600" cy="3648075"/>
          </a:xfrm>
        </p:spPr>
        <p:txBody>
          <a:bodyPr>
            <a:normAutofit/>
          </a:bodyPr>
          <a:lstStyle>
            <a:lvl1pPr marL="0" indent="0">
              <a:buNone/>
              <a:defRPr sz="4000">
                <a:solidFill>
                  <a:schemeClr val="tx1"/>
                </a:solidFill>
              </a:defRPr>
            </a:lvl1pPr>
            <a:lvl2pPr marL="457200" indent="0">
              <a:buNone/>
              <a:defRPr sz="3600">
                <a:solidFill>
                  <a:schemeClr val="tx1"/>
                </a:solidFill>
              </a:defRPr>
            </a:lvl2pPr>
            <a:lvl3pPr marL="914400" indent="0">
              <a:buNone/>
              <a:defRPr sz="3200">
                <a:solidFill>
                  <a:schemeClr val="tx1"/>
                </a:solidFill>
              </a:defRPr>
            </a:lvl3pPr>
            <a:lvl4pPr marL="1371600" indent="0">
              <a:buNone/>
              <a:defRPr sz="2800">
                <a:solidFill>
                  <a:schemeClr val="tx1"/>
                </a:solidFill>
              </a:defRPr>
            </a:lvl4pPr>
            <a:lvl5pPr marL="1828800" indent="0">
              <a:buNone/>
              <a:defRPr sz="2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31671225"/>
      </p:ext>
    </p:extLst>
  </p:cSld>
  <p:clrMapOvr>
    <a:masterClrMapping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vy sol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0EB5711-A437-0088-C53B-B5CE4F95DF9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528887"/>
            <a:ext cx="10515600" cy="3648075"/>
          </a:xfrm>
        </p:spPr>
        <p:txBody>
          <a:bodyPr>
            <a:normAutofit/>
          </a:bodyPr>
          <a:lstStyle>
            <a:lvl1pPr marL="0" indent="0">
              <a:buNone/>
              <a:defRPr sz="4000">
                <a:solidFill>
                  <a:schemeClr val="bg1"/>
                </a:solidFill>
              </a:defRPr>
            </a:lvl1pPr>
            <a:lvl2pPr marL="457200" indent="0">
              <a:buNone/>
              <a:defRPr sz="3600">
                <a:solidFill>
                  <a:schemeClr val="bg1"/>
                </a:solidFill>
              </a:defRPr>
            </a:lvl2pPr>
            <a:lvl3pPr marL="914400" indent="0">
              <a:buNone/>
              <a:defRPr sz="3200">
                <a:solidFill>
                  <a:schemeClr val="bg1"/>
                </a:solidFill>
              </a:defRPr>
            </a:lvl3pPr>
            <a:lvl4pPr marL="1371600" indent="0">
              <a:buNone/>
              <a:defRPr sz="2800">
                <a:solidFill>
                  <a:schemeClr val="bg1"/>
                </a:solidFill>
              </a:defRPr>
            </a:lvl4pPr>
            <a:lvl5pPr marL="1828800" indent="0">
              <a:buNone/>
              <a:defRPr sz="2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33257280"/>
      </p:ext>
    </p:extLst>
  </p:cSld>
  <p:clrMapOvr>
    <a:masterClrMapping/>
  </p:clrMapOvr>
  <p:transition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vy white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78FF440-B14E-A246-AB9A-11270B7AE46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8DF59BD5-52DE-C0E2-0087-A385BBED1041}"/>
              </a:ext>
            </a:extLst>
          </p:cNvPr>
          <p:cNvSpPr/>
          <p:nvPr/>
        </p:nvSpPr>
        <p:spPr>
          <a:xfrm>
            <a:off x="-15875" y="5503863"/>
            <a:ext cx="12207875" cy="1719262"/>
          </a:xfrm>
          <a:custGeom>
            <a:avLst/>
            <a:gdLst>
              <a:gd name="connsiteX0" fmla="*/ 0 w 12208042"/>
              <a:gd name="connsiteY0" fmla="*/ 0 h 1718868"/>
              <a:gd name="connsiteX1" fmla="*/ 12208042 w 12208042"/>
              <a:gd name="connsiteY1" fmla="*/ 0 h 1718868"/>
              <a:gd name="connsiteX2" fmla="*/ 12208042 w 12208042"/>
              <a:gd name="connsiteY2" fmla="*/ 1718868 h 1718868"/>
              <a:gd name="connsiteX3" fmla="*/ 0 w 12208042"/>
              <a:gd name="connsiteY3" fmla="*/ 1718868 h 1718868"/>
              <a:gd name="connsiteX4" fmla="*/ 0 w 12208042"/>
              <a:gd name="connsiteY4" fmla="*/ 0 h 1718868"/>
              <a:gd name="connsiteX0" fmla="*/ 42863 w 12208042"/>
              <a:gd name="connsiteY0" fmla="*/ 985838 h 1718868"/>
              <a:gd name="connsiteX1" fmla="*/ 12208042 w 12208042"/>
              <a:gd name="connsiteY1" fmla="*/ 0 h 1718868"/>
              <a:gd name="connsiteX2" fmla="*/ 12208042 w 12208042"/>
              <a:gd name="connsiteY2" fmla="*/ 1718868 h 1718868"/>
              <a:gd name="connsiteX3" fmla="*/ 0 w 12208042"/>
              <a:gd name="connsiteY3" fmla="*/ 1718868 h 1718868"/>
              <a:gd name="connsiteX4" fmla="*/ 42863 w 12208042"/>
              <a:gd name="connsiteY4" fmla="*/ 985838 h 1718868"/>
              <a:gd name="connsiteX0" fmla="*/ 14287 w 12208042"/>
              <a:gd name="connsiteY0" fmla="*/ 1085851 h 1718868"/>
              <a:gd name="connsiteX1" fmla="*/ 12208042 w 12208042"/>
              <a:gd name="connsiteY1" fmla="*/ 0 h 1718868"/>
              <a:gd name="connsiteX2" fmla="*/ 12208042 w 12208042"/>
              <a:gd name="connsiteY2" fmla="*/ 1718868 h 1718868"/>
              <a:gd name="connsiteX3" fmla="*/ 0 w 12208042"/>
              <a:gd name="connsiteY3" fmla="*/ 1718868 h 1718868"/>
              <a:gd name="connsiteX4" fmla="*/ 14287 w 12208042"/>
              <a:gd name="connsiteY4" fmla="*/ 1085851 h 17188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8042" h="1718868">
                <a:moveTo>
                  <a:pt x="14287" y="1085851"/>
                </a:moveTo>
                <a:lnTo>
                  <a:pt x="12208042" y="0"/>
                </a:lnTo>
                <a:lnTo>
                  <a:pt x="12208042" y="1718868"/>
                </a:lnTo>
                <a:lnTo>
                  <a:pt x="0" y="1718868"/>
                </a:lnTo>
                <a:lnTo>
                  <a:pt x="14287" y="108585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528887"/>
            <a:ext cx="10515600" cy="3648075"/>
          </a:xfrm>
        </p:spPr>
        <p:txBody>
          <a:bodyPr>
            <a:normAutofit/>
          </a:bodyPr>
          <a:lstStyle>
            <a:lvl1pPr marL="0" indent="0">
              <a:buNone/>
              <a:defRPr sz="4000">
                <a:solidFill>
                  <a:schemeClr val="bg1"/>
                </a:solidFill>
              </a:defRPr>
            </a:lvl1pPr>
            <a:lvl2pPr marL="457200" indent="0">
              <a:buNone/>
              <a:defRPr sz="3600">
                <a:solidFill>
                  <a:schemeClr val="bg1"/>
                </a:solidFill>
              </a:defRPr>
            </a:lvl2pPr>
            <a:lvl3pPr marL="914400" indent="0">
              <a:buNone/>
              <a:defRPr sz="3200">
                <a:solidFill>
                  <a:schemeClr val="bg1"/>
                </a:solidFill>
              </a:defRPr>
            </a:lvl3pPr>
            <a:lvl4pPr marL="1371600" indent="0">
              <a:buNone/>
              <a:defRPr sz="2800">
                <a:solidFill>
                  <a:schemeClr val="bg1"/>
                </a:solidFill>
              </a:defRPr>
            </a:lvl4pPr>
            <a:lvl5pPr marL="1828800" indent="0">
              <a:buNone/>
              <a:defRPr sz="2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8454106"/>
      </p:ext>
    </p:extLst>
  </p:cSld>
  <p:clrMapOvr>
    <a:masterClrMapping/>
  </p:clrMapOvr>
  <p:transition spd="slow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vy blue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53AAB31-0FD3-6755-79C6-AD10A610D7C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7330E62E-2C0F-C422-D0C9-726EC731DF42}"/>
              </a:ext>
            </a:extLst>
          </p:cNvPr>
          <p:cNvSpPr/>
          <p:nvPr/>
        </p:nvSpPr>
        <p:spPr>
          <a:xfrm>
            <a:off x="-15875" y="5503863"/>
            <a:ext cx="12207875" cy="1719262"/>
          </a:xfrm>
          <a:custGeom>
            <a:avLst/>
            <a:gdLst>
              <a:gd name="connsiteX0" fmla="*/ 0 w 12208042"/>
              <a:gd name="connsiteY0" fmla="*/ 0 h 1718868"/>
              <a:gd name="connsiteX1" fmla="*/ 12208042 w 12208042"/>
              <a:gd name="connsiteY1" fmla="*/ 0 h 1718868"/>
              <a:gd name="connsiteX2" fmla="*/ 12208042 w 12208042"/>
              <a:gd name="connsiteY2" fmla="*/ 1718868 h 1718868"/>
              <a:gd name="connsiteX3" fmla="*/ 0 w 12208042"/>
              <a:gd name="connsiteY3" fmla="*/ 1718868 h 1718868"/>
              <a:gd name="connsiteX4" fmla="*/ 0 w 12208042"/>
              <a:gd name="connsiteY4" fmla="*/ 0 h 1718868"/>
              <a:gd name="connsiteX0" fmla="*/ 42863 w 12208042"/>
              <a:gd name="connsiteY0" fmla="*/ 985838 h 1718868"/>
              <a:gd name="connsiteX1" fmla="*/ 12208042 w 12208042"/>
              <a:gd name="connsiteY1" fmla="*/ 0 h 1718868"/>
              <a:gd name="connsiteX2" fmla="*/ 12208042 w 12208042"/>
              <a:gd name="connsiteY2" fmla="*/ 1718868 h 1718868"/>
              <a:gd name="connsiteX3" fmla="*/ 0 w 12208042"/>
              <a:gd name="connsiteY3" fmla="*/ 1718868 h 1718868"/>
              <a:gd name="connsiteX4" fmla="*/ 42863 w 12208042"/>
              <a:gd name="connsiteY4" fmla="*/ 985838 h 1718868"/>
              <a:gd name="connsiteX0" fmla="*/ 14287 w 12208042"/>
              <a:gd name="connsiteY0" fmla="*/ 1085851 h 1718868"/>
              <a:gd name="connsiteX1" fmla="*/ 12208042 w 12208042"/>
              <a:gd name="connsiteY1" fmla="*/ 0 h 1718868"/>
              <a:gd name="connsiteX2" fmla="*/ 12208042 w 12208042"/>
              <a:gd name="connsiteY2" fmla="*/ 1718868 h 1718868"/>
              <a:gd name="connsiteX3" fmla="*/ 0 w 12208042"/>
              <a:gd name="connsiteY3" fmla="*/ 1718868 h 1718868"/>
              <a:gd name="connsiteX4" fmla="*/ 14287 w 12208042"/>
              <a:gd name="connsiteY4" fmla="*/ 1085851 h 17188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8042" h="1718868">
                <a:moveTo>
                  <a:pt x="14287" y="1085851"/>
                </a:moveTo>
                <a:lnTo>
                  <a:pt x="12208042" y="0"/>
                </a:lnTo>
                <a:lnTo>
                  <a:pt x="12208042" y="1718868"/>
                </a:lnTo>
                <a:lnTo>
                  <a:pt x="0" y="1718868"/>
                </a:lnTo>
                <a:lnTo>
                  <a:pt x="14287" y="1085851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528887"/>
            <a:ext cx="10515600" cy="3648075"/>
          </a:xfrm>
        </p:spPr>
        <p:txBody>
          <a:bodyPr>
            <a:normAutofit/>
          </a:bodyPr>
          <a:lstStyle>
            <a:lvl1pPr marL="0" indent="0">
              <a:buNone/>
              <a:defRPr sz="4000">
                <a:solidFill>
                  <a:schemeClr val="bg1"/>
                </a:solidFill>
              </a:defRPr>
            </a:lvl1pPr>
            <a:lvl2pPr marL="457200" indent="0">
              <a:buNone/>
              <a:defRPr sz="3600">
                <a:solidFill>
                  <a:schemeClr val="bg1"/>
                </a:solidFill>
              </a:defRPr>
            </a:lvl2pPr>
            <a:lvl3pPr marL="914400" indent="0">
              <a:buNone/>
              <a:defRPr sz="3200">
                <a:solidFill>
                  <a:schemeClr val="bg1"/>
                </a:solidFill>
              </a:defRPr>
            </a:lvl3pPr>
            <a:lvl4pPr marL="1371600" indent="0">
              <a:buNone/>
              <a:defRPr sz="2800">
                <a:solidFill>
                  <a:schemeClr val="bg1"/>
                </a:solidFill>
              </a:defRPr>
            </a:lvl4pPr>
            <a:lvl5pPr marL="1828800" indent="0">
              <a:buNone/>
              <a:defRPr sz="2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53862455"/>
      </p:ext>
    </p:extLst>
  </p:cSld>
  <p:clrMapOvr>
    <a:masterClrMapping/>
  </p:clrMapOvr>
  <p:transition spd="slow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pl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528887"/>
            <a:ext cx="10515600" cy="3648075"/>
          </a:xfrm>
        </p:spPr>
        <p:txBody>
          <a:bodyPr>
            <a:normAutofit/>
          </a:bodyPr>
          <a:lstStyle>
            <a:lvl1pPr marL="0" indent="0">
              <a:buNone/>
              <a:defRPr sz="4000">
                <a:solidFill>
                  <a:schemeClr val="tx1"/>
                </a:solidFill>
              </a:defRPr>
            </a:lvl1pPr>
            <a:lvl2pPr marL="457200" indent="0">
              <a:buNone/>
              <a:defRPr sz="3600">
                <a:solidFill>
                  <a:schemeClr val="tx1"/>
                </a:solidFill>
              </a:defRPr>
            </a:lvl2pPr>
            <a:lvl3pPr marL="914400" indent="0">
              <a:buNone/>
              <a:defRPr sz="3200">
                <a:solidFill>
                  <a:schemeClr val="tx1"/>
                </a:solidFill>
              </a:defRPr>
            </a:lvl3pPr>
            <a:lvl4pPr marL="1371600" indent="0">
              <a:buNone/>
              <a:defRPr sz="2800">
                <a:solidFill>
                  <a:schemeClr val="tx1"/>
                </a:solidFill>
              </a:defRPr>
            </a:lvl4pPr>
            <a:lvl5pPr marL="1828800" indent="0">
              <a:buNone/>
              <a:defRPr sz="2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57279303"/>
      </p:ext>
    </p:extLst>
  </p:cSld>
  <p:clrMapOvr>
    <a:masterClrMapping/>
  </p:clrMapOvr>
  <p:transition spd="slow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>
            <a:extLst>
              <a:ext uri="{FF2B5EF4-FFF2-40B4-BE49-F238E27FC236}">
                <a16:creationId xmlns:a16="http://schemas.microsoft.com/office/drawing/2014/main" id="{33654FA9-416B-F222-77AB-F8963E3D194B}"/>
              </a:ext>
            </a:extLst>
          </p:cNvPr>
          <p:cNvSpPr/>
          <p:nvPr/>
        </p:nvSpPr>
        <p:spPr>
          <a:xfrm>
            <a:off x="-15875" y="5503863"/>
            <a:ext cx="12207875" cy="1719262"/>
          </a:xfrm>
          <a:custGeom>
            <a:avLst/>
            <a:gdLst>
              <a:gd name="connsiteX0" fmla="*/ 0 w 12208042"/>
              <a:gd name="connsiteY0" fmla="*/ 0 h 1718868"/>
              <a:gd name="connsiteX1" fmla="*/ 12208042 w 12208042"/>
              <a:gd name="connsiteY1" fmla="*/ 0 h 1718868"/>
              <a:gd name="connsiteX2" fmla="*/ 12208042 w 12208042"/>
              <a:gd name="connsiteY2" fmla="*/ 1718868 h 1718868"/>
              <a:gd name="connsiteX3" fmla="*/ 0 w 12208042"/>
              <a:gd name="connsiteY3" fmla="*/ 1718868 h 1718868"/>
              <a:gd name="connsiteX4" fmla="*/ 0 w 12208042"/>
              <a:gd name="connsiteY4" fmla="*/ 0 h 1718868"/>
              <a:gd name="connsiteX0" fmla="*/ 42863 w 12208042"/>
              <a:gd name="connsiteY0" fmla="*/ 985838 h 1718868"/>
              <a:gd name="connsiteX1" fmla="*/ 12208042 w 12208042"/>
              <a:gd name="connsiteY1" fmla="*/ 0 h 1718868"/>
              <a:gd name="connsiteX2" fmla="*/ 12208042 w 12208042"/>
              <a:gd name="connsiteY2" fmla="*/ 1718868 h 1718868"/>
              <a:gd name="connsiteX3" fmla="*/ 0 w 12208042"/>
              <a:gd name="connsiteY3" fmla="*/ 1718868 h 1718868"/>
              <a:gd name="connsiteX4" fmla="*/ 42863 w 12208042"/>
              <a:gd name="connsiteY4" fmla="*/ 985838 h 1718868"/>
              <a:gd name="connsiteX0" fmla="*/ 14287 w 12208042"/>
              <a:gd name="connsiteY0" fmla="*/ 1085851 h 1718868"/>
              <a:gd name="connsiteX1" fmla="*/ 12208042 w 12208042"/>
              <a:gd name="connsiteY1" fmla="*/ 0 h 1718868"/>
              <a:gd name="connsiteX2" fmla="*/ 12208042 w 12208042"/>
              <a:gd name="connsiteY2" fmla="*/ 1718868 h 1718868"/>
              <a:gd name="connsiteX3" fmla="*/ 0 w 12208042"/>
              <a:gd name="connsiteY3" fmla="*/ 1718868 h 1718868"/>
              <a:gd name="connsiteX4" fmla="*/ 14287 w 12208042"/>
              <a:gd name="connsiteY4" fmla="*/ 1085851 h 17188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8042" h="1718868">
                <a:moveTo>
                  <a:pt x="14287" y="1085851"/>
                </a:moveTo>
                <a:lnTo>
                  <a:pt x="12208042" y="0"/>
                </a:lnTo>
                <a:lnTo>
                  <a:pt x="12208042" y="1718868"/>
                </a:lnTo>
                <a:lnTo>
                  <a:pt x="0" y="1718868"/>
                </a:lnTo>
                <a:lnTo>
                  <a:pt x="14287" y="108585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528887"/>
            <a:ext cx="10515600" cy="3648075"/>
          </a:xfrm>
        </p:spPr>
        <p:txBody>
          <a:bodyPr>
            <a:normAutofit/>
          </a:bodyPr>
          <a:lstStyle>
            <a:lvl1pPr marL="0" indent="0">
              <a:buNone/>
              <a:defRPr sz="4000">
                <a:solidFill>
                  <a:schemeClr val="tx1"/>
                </a:solidFill>
              </a:defRPr>
            </a:lvl1pPr>
            <a:lvl2pPr marL="457200" indent="0">
              <a:buNone/>
              <a:defRPr sz="3600">
                <a:solidFill>
                  <a:schemeClr val="tx1"/>
                </a:solidFill>
              </a:defRPr>
            </a:lvl2pPr>
            <a:lvl3pPr marL="914400" indent="0">
              <a:buNone/>
              <a:defRPr sz="3200">
                <a:solidFill>
                  <a:schemeClr val="tx1"/>
                </a:solidFill>
              </a:defRPr>
            </a:lvl3pPr>
            <a:lvl4pPr marL="1371600" indent="0">
              <a:buNone/>
              <a:defRPr sz="2800">
                <a:solidFill>
                  <a:schemeClr val="tx1"/>
                </a:solidFill>
              </a:defRPr>
            </a:lvl4pPr>
            <a:lvl5pPr marL="1828800" indent="0">
              <a:buNone/>
              <a:defRPr sz="2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58378568"/>
      </p:ext>
    </p:extLst>
  </p:cSld>
  <p:clrMapOvr>
    <a:masterClrMapping/>
  </p:clrMapOvr>
  <p:transition spd="slow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sol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3302B3D-5026-0D20-3F04-5B3EAA056F3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528887"/>
            <a:ext cx="10515600" cy="3648075"/>
          </a:xfrm>
        </p:spPr>
        <p:txBody>
          <a:bodyPr>
            <a:normAutofit/>
          </a:bodyPr>
          <a:lstStyle>
            <a:lvl1pPr marL="0" indent="0">
              <a:buNone/>
              <a:defRPr sz="4000">
                <a:solidFill>
                  <a:schemeClr val="bg1"/>
                </a:solidFill>
              </a:defRPr>
            </a:lvl1pPr>
            <a:lvl2pPr marL="457200" indent="0">
              <a:buNone/>
              <a:defRPr sz="3600">
                <a:solidFill>
                  <a:schemeClr val="bg1"/>
                </a:solidFill>
              </a:defRPr>
            </a:lvl2pPr>
            <a:lvl3pPr marL="914400" indent="0">
              <a:buNone/>
              <a:defRPr sz="3200">
                <a:solidFill>
                  <a:schemeClr val="bg1"/>
                </a:solidFill>
              </a:defRPr>
            </a:lvl3pPr>
            <a:lvl4pPr marL="1371600" indent="0">
              <a:buNone/>
              <a:defRPr sz="2800">
                <a:solidFill>
                  <a:schemeClr val="bg1"/>
                </a:solidFill>
              </a:defRPr>
            </a:lvl4pPr>
            <a:lvl5pPr marL="1828800" indent="0">
              <a:buNone/>
              <a:defRPr sz="2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41496834"/>
      </p:ext>
    </p:extLst>
  </p:cSld>
  <p:clrMapOvr>
    <a:masterClrMapping/>
  </p:clrMapOvr>
  <p:transition spd="slow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white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16C0B47-8F87-55B4-BCFB-DA4F9DF110FB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47E99781-67CB-3CCE-F0B4-26CF371562BB}"/>
              </a:ext>
            </a:extLst>
          </p:cNvPr>
          <p:cNvSpPr/>
          <p:nvPr/>
        </p:nvSpPr>
        <p:spPr>
          <a:xfrm>
            <a:off x="-15875" y="5503863"/>
            <a:ext cx="12207875" cy="1719262"/>
          </a:xfrm>
          <a:custGeom>
            <a:avLst/>
            <a:gdLst>
              <a:gd name="connsiteX0" fmla="*/ 0 w 12208042"/>
              <a:gd name="connsiteY0" fmla="*/ 0 h 1718868"/>
              <a:gd name="connsiteX1" fmla="*/ 12208042 w 12208042"/>
              <a:gd name="connsiteY1" fmla="*/ 0 h 1718868"/>
              <a:gd name="connsiteX2" fmla="*/ 12208042 w 12208042"/>
              <a:gd name="connsiteY2" fmla="*/ 1718868 h 1718868"/>
              <a:gd name="connsiteX3" fmla="*/ 0 w 12208042"/>
              <a:gd name="connsiteY3" fmla="*/ 1718868 h 1718868"/>
              <a:gd name="connsiteX4" fmla="*/ 0 w 12208042"/>
              <a:gd name="connsiteY4" fmla="*/ 0 h 1718868"/>
              <a:gd name="connsiteX0" fmla="*/ 42863 w 12208042"/>
              <a:gd name="connsiteY0" fmla="*/ 985838 h 1718868"/>
              <a:gd name="connsiteX1" fmla="*/ 12208042 w 12208042"/>
              <a:gd name="connsiteY1" fmla="*/ 0 h 1718868"/>
              <a:gd name="connsiteX2" fmla="*/ 12208042 w 12208042"/>
              <a:gd name="connsiteY2" fmla="*/ 1718868 h 1718868"/>
              <a:gd name="connsiteX3" fmla="*/ 0 w 12208042"/>
              <a:gd name="connsiteY3" fmla="*/ 1718868 h 1718868"/>
              <a:gd name="connsiteX4" fmla="*/ 42863 w 12208042"/>
              <a:gd name="connsiteY4" fmla="*/ 985838 h 1718868"/>
              <a:gd name="connsiteX0" fmla="*/ 14287 w 12208042"/>
              <a:gd name="connsiteY0" fmla="*/ 1085851 h 1718868"/>
              <a:gd name="connsiteX1" fmla="*/ 12208042 w 12208042"/>
              <a:gd name="connsiteY1" fmla="*/ 0 h 1718868"/>
              <a:gd name="connsiteX2" fmla="*/ 12208042 w 12208042"/>
              <a:gd name="connsiteY2" fmla="*/ 1718868 h 1718868"/>
              <a:gd name="connsiteX3" fmla="*/ 0 w 12208042"/>
              <a:gd name="connsiteY3" fmla="*/ 1718868 h 1718868"/>
              <a:gd name="connsiteX4" fmla="*/ 14287 w 12208042"/>
              <a:gd name="connsiteY4" fmla="*/ 1085851 h 17188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8042" h="1718868">
                <a:moveTo>
                  <a:pt x="14287" y="1085851"/>
                </a:moveTo>
                <a:lnTo>
                  <a:pt x="12208042" y="0"/>
                </a:lnTo>
                <a:lnTo>
                  <a:pt x="12208042" y="1718868"/>
                </a:lnTo>
                <a:lnTo>
                  <a:pt x="0" y="1718868"/>
                </a:lnTo>
                <a:lnTo>
                  <a:pt x="14287" y="108585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528887"/>
            <a:ext cx="10515600" cy="3648075"/>
          </a:xfrm>
        </p:spPr>
        <p:txBody>
          <a:bodyPr>
            <a:normAutofit/>
          </a:bodyPr>
          <a:lstStyle>
            <a:lvl1pPr marL="0" indent="0">
              <a:buNone/>
              <a:defRPr sz="4000">
                <a:solidFill>
                  <a:schemeClr val="bg1"/>
                </a:solidFill>
              </a:defRPr>
            </a:lvl1pPr>
            <a:lvl2pPr marL="457200" indent="0">
              <a:buNone/>
              <a:defRPr sz="3600">
                <a:solidFill>
                  <a:schemeClr val="bg1"/>
                </a:solidFill>
              </a:defRPr>
            </a:lvl2pPr>
            <a:lvl3pPr marL="914400" indent="0">
              <a:buNone/>
              <a:defRPr sz="3200">
                <a:solidFill>
                  <a:schemeClr val="bg1"/>
                </a:solidFill>
              </a:defRPr>
            </a:lvl3pPr>
            <a:lvl4pPr marL="1371600" indent="0">
              <a:buNone/>
              <a:defRPr sz="2800">
                <a:solidFill>
                  <a:schemeClr val="bg1"/>
                </a:solidFill>
              </a:defRPr>
            </a:lvl4pPr>
            <a:lvl5pPr marL="1828800" indent="0">
              <a:buNone/>
              <a:defRPr sz="2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40437295"/>
      </p:ext>
    </p:extLst>
  </p:cSld>
  <p:clrMapOvr>
    <a:masterClrMapping/>
  </p:clrMapOvr>
  <p:transition spd="slow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navy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3A78E87-346A-EFE6-2689-D30441A05AB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293F0183-06BE-D261-AAA5-DC84EFBA6F7E}"/>
              </a:ext>
            </a:extLst>
          </p:cNvPr>
          <p:cNvSpPr/>
          <p:nvPr/>
        </p:nvSpPr>
        <p:spPr>
          <a:xfrm>
            <a:off x="-15875" y="5503863"/>
            <a:ext cx="12207875" cy="1719262"/>
          </a:xfrm>
          <a:custGeom>
            <a:avLst/>
            <a:gdLst>
              <a:gd name="connsiteX0" fmla="*/ 0 w 12208042"/>
              <a:gd name="connsiteY0" fmla="*/ 0 h 1718868"/>
              <a:gd name="connsiteX1" fmla="*/ 12208042 w 12208042"/>
              <a:gd name="connsiteY1" fmla="*/ 0 h 1718868"/>
              <a:gd name="connsiteX2" fmla="*/ 12208042 w 12208042"/>
              <a:gd name="connsiteY2" fmla="*/ 1718868 h 1718868"/>
              <a:gd name="connsiteX3" fmla="*/ 0 w 12208042"/>
              <a:gd name="connsiteY3" fmla="*/ 1718868 h 1718868"/>
              <a:gd name="connsiteX4" fmla="*/ 0 w 12208042"/>
              <a:gd name="connsiteY4" fmla="*/ 0 h 1718868"/>
              <a:gd name="connsiteX0" fmla="*/ 42863 w 12208042"/>
              <a:gd name="connsiteY0" fmla="*/ 985838 h 1718868"/>
              <a:gd name="connsiteX1" fmla="*/ 12208042 w 12208042"/>
              <a:gd name="connsiteY1" fmla="*/ 0 h 1718868"/>
              <a:gd name="connsiteX2" fmla="*/ 12208042 w 12208042"/>
              <a:gd name="connsiteY2" fmla="*/ 1718868 h 1718868"/>
              <a:gd name="connsiteX3" fmla="*/ 0 w 12208042"/>
              <a:gd name="connsiteY3" fmla="*/ 1718868 h 1718868"/>
              <a:gd name="connsiteX4" fmla="*/ 42863 w 12208042"/>
              <a:gd name="connsiteY4" fmla="*/ 985838 h 1718868"/>
              <a:gd name="connsiteX0" fmla="*/ 14287 w 12208042"/>
              <a:gd name="connsiteY0" fmla="*/ 1085851 h 1718868"/>
              <a:gd name="connsiteX1" fmla="*/ 12208042 w 12208042"/>
              <a:gd name="connsiteY1" fmla="*/ 0 h 1718868"/>
              <a:gd name="connsiteX2" fmla="*/ 12208042 w 12208042"/>
              <a:gd name="connsiteY2" fmla="*/ 1718868 h 1718868"/>
              <a:gd name="connsiteX3" fmla="*/ 0 w 12208042"/>
              <a:gd name="connsiteY3" fmla="*/ 1718868 h 1718868"/>
              <a:gd name="connsiteX4" fmla="*/ 14287 w 12208042"/>
              <a:gd name="connsiteY4" fmla="*/ 1085851 h 17188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8042" h="1718868">
                <a:moveTo>
                  <a:pt x="14287" y="1085851"/>
                </a:moveTo>
                <a:lnTo>
                  <a:pt x="12208042" y="0"/>
                </a:lnTo>
                <a:lnTo>
                  <a:pt x="12208042" y="1718868"/>
                </a:lnTo>
                <a:lnTo>
                  <a:pt x="0" y="1718868"/>
                </a:lnTo>
                <a:lnTo>
                  <a:pt x="14287" y="1085851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528887"/>
            <a:ext cx="10515600" cy="3648075"/>
          </a:xfrm>
        </p:spPr>
        <p:txBody>
          <a:bodyPr>
            <a:normAutofit/>
          </a:bodyPr>
          <a:lstStyle>
            <a:lvl1pPr marL="0" indent="0">
              <a:buNone/>
              <a:defRPr sz="4000">
                <a:solidFill>
                  <a:schemeClr val="bg1"/>
                </a:solidFill>
              </a:defRPr>
            </a:lvl1pPr>
            <a:lvl2pPr marL="457200" indent="0">
              <a:buNone/>
              <a:defRPr sz="3600">
                <a:solidFill>
                  <a:schemeClr val="bg1"/>
                </a:solidFill>
              </a:defRPr>
            </a:lvl2pPr>
            <a:lvl3pPr marL="914400" indent="0">
              <a:buNone/>
              <a:defRPr sz="3200">
                <a:solidFill>
                  <a:schemeClr val="bg1"/>
                </a:solidFill>
              </a:defRPr>
            </a:lvl3pPr>
            <a:lvl4pPr marL="1371600" indent="0">
              <a:buNone/>
              <a:defRPr sz="2800">
                <a:solidFill>
                  <a:schemeClr val="bg1"/>
                </a:solidFill>
              </a:defRPr>
            </a:lvl4pPr>
            <a:lvl5pPr marL="1828800" indent="0">
              <a:buNone/>
              <a:defRPr sz="2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16387523"/>
      </p:ext>
    </p:extLst>
  </p:cSld>
  <p:clrMapOvr>
    <a:masterClrMapping/>
  </p:clrMapOvr>
  <p:transition spd="slow">
    <p:push dir="u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vy red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C71DF0E-0EB9-50A6-307D-F74841BAAE8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254DD82F-6F19-CC63-CCAB-A10306CB34B5}"/>
              </a:ext>
            </a:extLst>
          </p:cNvPr>
          <p:cNvSpPr/>
          <p:nvPr/>
        </p:nvSpPr>
        <p:spPr>
          <a:xfrm>
            <a:off x="-15875" y="5503863"/>
            <a:ext cx="12207875" cy="1719262"/>
          </a:xfrm>
          <a:custGeom>
            <a:avLst/>
            <a:gdLst>
              <a:gd name="connsiteX0" fmla="*/ 0 w 12208042"/>
              <a:gd name="connsiteY0" fmla="*/ 0 h 1718868"/>
              <a:gd name="connsiteX1" fmla="*/ 12208042 w 12208042"/>
              <a:gd name="connsiteY1" fmla="*/ 0 h 1718868"/>
              <a:gd name="connsiteX2" fmla="*/ 12208042 w 12208042"/>
              <a:gd name="connsiteY2" fmla="*/ 1718868 h 1718868"/>
              <a:gd name="connsiteX3" fmla="*/ 0 w 12208042"/>
              <a:gd name="connsiteY3" fmla="*/ 1718868 h 1718868"/>
              <a:gd name="connsiteX4" fmla="*/ 0 w 12208042"/>
              <a:gd name="connsiteY4" fmla="*/ 0 h 1718868"/>
              <a:gd name="connsiteX0" fmla="*/ 42863 w 12208042"/>
              <a:gd name="connsiteY0" fmla="*/ 985838 h 1718868"/>
              <a:gd name="connsiteX1" fmla="*/ 12208042 w 12208042"/>
              <a:gd name="connsiteY1" fmla="*/ 0 h 1718868"/>
              <a:gd name="connsiteX2" fmla="*/ 12208042 w 12208042"/>
              <a:gd name="connsiteY2" fmla="*/ 1718868 h 1718868"/>
              <a:gd name="connsiteX3" fmla="*/ 0 w 12208042"/>
              <a:gd name="connsiteY3" fmla="*/ 1718868 h 1718868"/>
              <a:gd name="connsiteX4" fmla="*/ 42863 w 12208042"/>
              <a:gd name="connsiteY4" fmla="*/ 985838 h 1718868"/>
              <a:gd name="connsiteX0" fmla="*/ 14287 w 12208042"/>
              <a:gd name="connsiteY0" fmla="*/ 1085851 h 1718868"/>
              <a:gd name="connsiteX1" fmla="*/ 12208042 w 12208042"/>
              <a:gd name="connsiteY1" fmla="*/ 0 h 1718868"/>
              <a:gd name="connsiteX2" fmla="*/ 12208042 w 12208042"/>
              <a:gd name="connsiteY2" fmla="*/ 1718868 h 1718868"/>
              <a:gd name="connsiteX3" fmla="*/ 0 w 12208042"/>
              <a:gd name="connsiteY3" fmla="*/ 1718868 h 1718868"/>
              <a:gd name="connsiteX4" fmla="*/ 14287 w 12208042"/>
              <a:gd name="connsiteY4" fmla="*/ 1085851 h 17188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8042" h="1718868">
                <a:moveTo>
                  <a:pt x="14287" y="1085851"/>
                </a:moveTo>
                <a:lnTo>
                  <a:pt x="12208042" y="0"/>
                </a:lnTo>
                <a:lnTo>
                  <a:pt x="12208042" y="1718868"/>
                </a:lnTo>
                <a:lnTo>
                  <a:pt x="0" y="1718868"/>
                </a:lnTo>
                <a:lnTo>
                  <a:pt x="14287" y="108585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528887"/>
            <a:ext cx="10515600" cy="3648075"/>
          </a:xfrm>
        </p:spPr>
        <p:txBody>
          <a:bodyPr>
            <a:normAutofit/>
          </a:bodyPr>
          <a:lstStyle>
            <a:lvl1pPr marL="0" indent="0">
              <a:buNone/>
              <a:defRPr sz="4000">
                <a:solidFill>
                  <a:schemeClr val="bg1"/>
                </a:solidFill>
              </a:defRPr>
            </a:lvl1pPr>
            <a:lvl2pPr marL="457200" indent="0">
              <a:buNone/>
              <a:defRPr sz="3600">
                <a:solidFill>
                  <a:schemeClr val="bg1"/>
                </a:solidFill>
              </a:defRPr>
            </a:lvl2pPr>
            <a:lvl3pPr marL="914400" indent="0">
              <a:buNone/>
              <a:defRPr sz="3200">
                <a:solidFill>
                  <a:schemeClr val="bg1"/>
                </a:solidFill>
              </a:defRPr>
            </a:lvl3pPr>
            <a:lvl4pPr marL="1371600" indent="0">
              <a:buNone/>
              <a:defRPr sz="2800">
                <a:solidFill>
                  <a:schemeClr val="bg1"/>
                </a:solidFill>
              </a:defRPr>
            </a:lvl4pPr>
            <a:lvl5pPr marL="1828800" indent="0">
              <a:buNone/>
              <a:defRPr sz="2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01461575"/>
      </p:ext>
    </p:extLst>
  </p:cSld>
  <p:clrMapOvr>
    <a:masterClrMapping/>
  </p:clrMapOvr>
  <p:transition spd="slow">
    <p:push dir="u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 pl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528887"/>
            <a:ext cx="10515600" cy="3648075"/>
          </a:xfrm>
        </p:spPr>
        <p:txBody>
          <a:bodyPr>
            <a:normAutofit/>
          </a:bodyPr>
          <a:lstStyle>
            <a:lvl1pPr marL="0" indent="0">
              <a:buNone/>
              <a:defRPr sz="4000">
                <a:solidFill>
                  <a:schemeClr val="tx1"/>
                </a:solidFill>
              </a:defRPr>
            </a:lvl1pPr>
            <a:lvl2pPr marL="457200" indent="0">
              <a:buNone/>
              <a:defRPr sz="3600">
                <a:solidFill>
                  <a:schemeClr val="tx1"/>
                </a:solidFill>
              </a:defRPr>
            </a:lvl2pPr>
            <a:lvl3pPr marL="914400" indent="0">
              <a:buNone/>
              <a:defRPr sz="3200">
                <a:solidFill>
                  <a:schemeClr val="tx1"/>
                </a:solidFill>
              </a:defRPr>
            </a:lvl3pPr>
            <a:lvl4pPr marL="1371600" indent="0">
              <a:buNone/>
              <a:defRPr sz="2800">
                <a:solidFill>
                  <a:schemeClr val="tx1"/>
                </a:solidFill>
              </a:defRPr>
            </a:lvl4pPr>
            <a:lvl5pPr marL="1828800" indent="0">
              <a:buNone/>
              <a:defRPr sz="2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02365746"/>
      </p:ext>
    </p:extLst>
  </p:cSld>
  <p:clrMapOvr>
    <a:masterClrMapping/>
  </p:clrMapOvr>
  <p:transition spd="slow">
    <p:push dir="u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>
            <a:extLst>
              <a:ext uri="{FF2B5EF4-FFF2-40B4-BE49-F238E27FC236}">
                <a16:creationId xmlns:a16="http://schemas.microsoft.com/office/drawing/2014/main" id="{9EABCA50-06DD-D6CF-6786-CD54BA64A8DC}"/>
              </a:ext>
            </a:extLst>
          </p:cNvPr>
          <p:cNvSpPr/>
          <p:nvPr/>
        </p:nvSpPr>
        <p:spPr>
          <a:xfrm>
            <a:off x="-15875" y="5503863"/>
            <a:ext cx="12207875" cy="1719262"/>
          </a:xfrm>
          <a:custGeom>
            <a:avLst/>
            <a:gdLst>
              <a:gd name="connsiteX0" fmla="*/ 0 w 12208042"/>
              <a:gd name="connsiteY0" fmla="*/ 0 h 1718868"/>
              <a:gd name="connsiteX1" fmla="*/ 12208042 w 12208042"/>
              <a:gd name="connsiteY1" fmla="*/ 0 h 1718868"/>
              <a:gd name="connsiteX2" fmla="*/ 12208042 w 12208042"/>
              <a:gd name="connsiteY2" fmla="*/ 1718868 h 1718868"/>
              <a:gd name="connsiteX3" fmla="*/ 0 w 12208042"/>
              <a:gd name="connsiteY3" fmla="*/ 1718868 h 1718868"/>
              <a:gd name="connsiteX4" fmla="*/ 0 w 12208042"/>
              <a:gd name="connsiteY4" fmla="*/ 0 h 1718868"/>
              <a:gd name="connsiteX0" fmla="*/ 42863 w 12208042"/>
              <a:gd name="connsiteY0" fmla="*/ 985838 h 1718868"/>
              <a:gd name="connsiteX1" fmla="*/ 12208042 w 12208042"/>
              <a:gd name="connsiteY1" fmla="*/ 0 h 1718868"/>
              <a:gd name="connsiteX2" fmla="*/ 12208042 w 12208042"/>
              <a:gd name="connsiteY2" fmla="*/ 1718868 h 1718868"/>
              <a:gd name="connsiteX3" fmla="*/ 0 w 12208042"/>
              <a:gd name="connsiteY3" fmla="*/ 1718868 h 1718868"/>
              <a:gd name="connsiteX4" fmla="*/ 42863 w 12208042"/>
              <a:gd name="connsiteY4" fmla="*/ 985838 h 1718868"/>
              <a:gd name="connsiteX0" fmla="*/ 14287 w 12208042"/>
              <a:gd name="connsiteY0" fmla="*/ 1085851 h 1718868"/>
              <a:gd name="connsiteX1" fmla="*/ 12208042 w 12208042"/>
              <a:gd name="connsiteY1" fmla="*/ 0 h 1718868"/>
              <a:gd name="connsiteX2" fmla="*/ 12208042 w 12208042"/>
              <a:gd name="connsiteY2" fmla="*/ 1718868 h 1718868"/>
              <a:gd name="connsiteX3" fmla="*/ 0 w 12208042"/>
              <a:gd name="connsiteY3" fmla="*/ 1718868 h 1718868"/>
              <a:gd name="connsiteX4" fmla="*/ 14287 w 12208042"/>
              <a:gd name="connsiteY4" fmla="*/ 1085851 h 17188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8042" h="1718868">
                <a:moveTo>
                  <a:pt x="14287" y="1085851"/>
                </a:moveTo>
                <a:lnTo>
                  <a:pt x="12208042" y="0"/>
                </a:lnTo>
                <a:lnTo>
                  <a:pt x="12208042" y="1718868"/>
                </a:lnTo>
                <a:lnTo>
                  <a:pt x="0" y="1718868"/>
                </a:lnTo>
                <a:lnTo>
                  <a:pt x="14287" y="108585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528887"/>
            <a:ext cx="10515600" cy="3648075"/>
          </a:xfrm>
        </p:spPr>
        <p:txBody>
          <a:bodyPr>
            <a:normAutofit/>
          </a:bodyPr>
          <a:lstStyle>
            <a:lvl1pPr marL="0" indent="0">
              <a:buNone/>
              <a:defRPr sz="4000">
                <a:solidFill>
                  <a:schemeClr val="tx1"/>
                </a:solidFill>
              </a:defRPr>
            </a:lvl1pPr>
            <a:lvl2pPr marL="457200" indent="0">
              <a:buNone/>
              <a:defRPr sz="3600">
                <a:solidFill>
                  <a:schemeClr val="tx1"/>
                </a:solidFill>
              </a:defRPr>
            </a:lvl2pPr>
            <a:lvl3pPr marL="914400" indent="0">
              <a:buNone/>
              <a:defRPr sz="3200">
                <a:solidFill>
                  <a:schemeClr val="tx1"/>
                </a:solidFill>
              </a:defRPr>
            </a:lvl3pPr>
            <a:lvl4pPr marL="1371600" indent="0">
              <a:buNone/>
              <a:defRPr sz="2800">
                <a:solidFill>
                  <a:schemeClr val="tx1"/>
                </a:solidFill>
              </a:defRPr>
            </a:lvl4pPr>
            <a:lvl5pPr marL="1828800" indent="0">
              <a:buNone/>
              <a:defRPr sz="2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54635264"/>
      </p:ext>
    </p:extLst>
  </p:cSld>
  <p:clrMapOvr>
    <a:masterClrMapping/>
  </p:clrMapOvr>
  <p:transition spd="slow">
    <p:push dir="u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 sol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48CD6A6-7FAC-E9FB-5576-024ABAB289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528887"/>
            <a:ext cx="10515600" cy="3648075"/>
          </a:xfrm>
        </p:spPr>
        <p:txBody>
          <a:bodyPr>
            <a:normAutofit/>
          </a:bodyPr>
          <a:lstStyle>
            <a:lvl1pPr marL="0" indent="0">
              <a:buNone/>
              <a:defRPr sz="4000">
                <a:solidFill>
                  <a:schemeClr val="bg1"/>
                </a:solidFill>
              </a:defRPr>
            </a:lvl1pPr>
            <a:lvl2pPr marL="457200" indent="0">
              <a:buNone/>
              <a:defRPr sz="3600">
                <a:solidFill>
                  <a:schemeClr val="bg1"/>
                </a:solidFill>
              </a:defRPr>
            </a:lvl2pPr>
            <a:lvl3pPr marL="914400" indent="0">
              <a:buNone/>
              <a:defRPr sz="3200">
                <a:solidFill>
                  <a:schemeClr val="bg1"/>
                </a:solidFill>
              </a:defRPr>
            </a:lvl3pPr>
            <a:lvl4pPr marL="1371600" indent="0">
              <a:buNone/>
              <a:defRPr sz="2800">
                <a:solidFill>
                  <a:schemeClr val="bg1"/>
                </a:solidFill>
              </a:defRPr>
            </a:lvl4pPr>
            <a:lvl5pPr marL="1828800" indent="0">
              <a:buNone/>
              <a:defRPr sz="2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9831466"/>
      </p:ext>
    </p:extLst>
  </p:cSld>
  <p:clrMapOvr>
    <a:masterClrMapping/>
  </p:clrMapOvr>
  <p:transition spd="slow">
    <p:push dir="u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 white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FDE50AA-0490-B9E3-8910-AE516BC196AB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56BF0BC4-56A8-4103-AED8-1341C3AD752B}"/>
              </a:ext>
            </a:extLst>
          </p:cNvPr>
          <p:cNvSpPr/>
          <p:nvPr/>
        </p:nvSpPr>
        <p:spPr>
          <a:xfrm>
            <a:off x="-15875" y="5503863"/>
            <a:ext cx="12207875" cy="1719262"/>
          </a:xfrm>
          <a:custGeom>
            <a:avLst/>
            <a:gdLst>
              <a:gd name="connsiteX0" fmla="*/ 0 w 12208042"/>
              <a:gd name="connsiteY0" fmla="*/ 0 h 1718868"/>
              <a:gd name="connsiteX1" fmla="*/ 12208042 w 12208042"/>
              <a:gd name="connsiteY1" fmla="*/ 0 h 1718868"/>
              <a:gd name="connsiteX2" fmla="*/ 12208042 w 12208042"/>
              <a:gd name="connsiteY2" fmla="*/ 1718868 h 1718868"/>
              <a:gd name="connsiteX3" fmla="*/ 0 w 12208042"/>
              <a:gd name="connsiteY3" fmla="*/ 1718868 h 1718868"/>
              <a:gd name="connsiteX4" fmla="*/ 0 w 12208042"/>
              <a:gd name="connsiteY4" fmla="*/ 0 h 1718868"/>
              <a:gd name="connsiteX0" fmla="*/ 42863 w 12208042"/>
              <a:gd name="connsiteY0" fmla="*/ 985838 h 1718868"/>
              <a:gd name="connsiteX1" fmla="*/ 12208042 w 12208042"/>
              <a:gd name="connsiteY1" fmla="*/ 0 h 1718868"/>
              <a:gd name="connsiteX2" fmla="*/ 12208042 w 12208042"/>
              <a:gd name="connsiteY2" fmla="*/ 1718868 h 1718868"/>
              <a:gd name="connsiteX3" fmla="*/ 0 w 12208042"/>
              <a:gd name="connsiteY3" fmla="*/ 1718868 h 1718868"/>
              <a:gd name="connsiteX4" fmla="*/ 42863 w 12208042"/>
              <a:gd name="connsiteY4" fmla="*/ 985838 h 1718868"/>
              <a:gd name="connsiteX0" fmla="*/ 14287 w 12208042"/>
              <a:gd name="connsiteY0" fmla="*/ 1085851 h 1718868"/>
              <a:gd name="connsiteX1" fmla="*/ 12208042 w 12208042"/>
              <a:gd name="connsiteY1" fmla="*/ 0 h 1718868"/>
              <a:gd name="connsiteX2" fmla="*/ 12208042 w 12208042"/>
              <a:gd name="connsiteY2" fmla="*/ 1718868 h 1718868"/>
              <a:gd name="connsiteX3" fmla="*/ 0 w 12208042"/>
              <a:gd name="connsiteY3" fmla="*/ 1718868 h 1718868"/>
              <a:gd name="connsiteX4" fmla="*/ 14287 w 12208042"/>
              <a:gd name="connsiteY4" fmla="*/ 1085851 h 17188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8042" h="1718868">
                <a:moveTo>
                  <a:pt x="14287" y="1085851"/>
                </a:moveTo>
                <a:lnTo>
                  <a:pt x="12208042" y="0"/>
                </a:lnTo>
                <a:lnTo>
                  <a:pt x="12208042" y="1718868"/>
                </a:lnTo>
                <a:lnTo>
                  <a:pt x="0" y="1718868"/>
                </a:lnTo>
                <a:lnTo>
                  <a:pt x="14287" y="108585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528887"/>
            <a:ext cx="10515600" cy="3648075"/>
          </a:xfrm>
        </p:spPr>
        <p:txBody>
          <a:bodyPr>
            <a:normAutofit/>
          </a:bodyPr>
          <a:lstStyle>
            <a:lvl1pPr marL="0" indent="0">
              <a:buNone/>
              <a:defRPr sz="4000">
                <a:solidFill>
                  <a:schemeClr val="bg1"/>
                </a:solidFill>
              </a:defRPr>
            </a:lvl1pPr>
            <a:lvl2pPr marL="457200" indent="0">
              <a:buNone/>
              <a:defRPr sz="3600">
                <a:solidFill>
                  <a:schemeClr val="bg1"/>
                </a:solidFill>
              </a:defRPr>
            </a:lvl2pPr>
            <a:lvl3pPr marL="914400" indent="0">
              <a:buNone/>
              <a:defRPr sz="3200">
                <a:solidFill>
                  <a:schemeClr val="bg1"/>
                </a:solidFill>
              </a:defRPr>
            </a:lvl3pPr>
            <a:lvl4pPr marL="1371600" indent="0">
              <a:buNone/>
              <a:defRPr sz="2800">
                <a:solidFill>
                  <a:schemeClr val="bg1"/>
                </a:solidFill>
              </a:defRPr>
            </a:lvl4pPr>
            <a:lvl5pPr marL="1828800" indent="0">
              <a:buNone/>
              <a:defRPr sz="2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35108715"/>
      </p:ext>
    </p:extLst>
  </p:cSld>
  <p:clrMapOvr>
    <a:masterClrMapping/>
  </p:clrMapOvr>
  <p:transition spd="slow">
    <p:push dir="u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 navy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9B118CC-BEB4-CDBD-311E-56865AADF13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36767AC3-375A-9FF8-76E3-6908E81CDD30}"/>
              </a:ext>
            </a:extLst>
          </p:cNvPr>
          <p:cNvSpPr/>
          <p:nvPr/>
        </p:nvSpPr>
        <p:spPr>
          <a:xfrm>
            <a:off x="-15875" y="5503863"/>
            <a:ext cx="12207875" cy="1719262"/>
          </a:xfrm>
          <a:custGeom>
            <a:avLst/>
            <a:gdLst>
              <a:gd name="connsiteX0" fmla="*/ 0 w 12208042"/>
              <a:gd name="connsiteY0" fmla="*/ 0 h 1718868"/>
              <a:gd name="connsiteX1" fmla="*/ 12208042 w 12208042"/>
              <a:gd name="connsiteY1" fmla="*/ 0 h 1718868"/>
              <a:gd name="connsiteX2" fmla="*/ 12208042 w 12208042"/>
              <a:gd name="connsiteY2" fmla="*/ 1718868 h 1718868"/>
              <a:gd name="connsiteX3" fmla="*/ 0 w 12208042"/>
              <a:gd name="connsiteY3" fmla="*/ 1718868 h 1718868"/>
              <a:gd name="connsiteX4" fmla="*/ 0 w 12208042"/>
              <a:gd name="connsiteY4" fmla="*/ 0 h 1718868"/>
              <a:gd name="connsiteX0" fmla="*/ 42863 w 12208042"/>
              <a:gd name="connsiteY0" fmla="*/ 985838 h 1718868"/>
              <a:gd name="connsiteX1" fmla="*/ 12208042 w 12208042"/>
              <a:gd name="connsiteY1" fmla="*/ 0 h 1718868"/>
              <a:gd name="connsiteX2" fmla="*/ 12208042 w 12208042"/>
              <a:gd name="connsiteY2" fmla="*/ 1718868 h 1718868"/>
              <a:gd name="connsiteX3" fmla="*/ 0 w 12208042"/>
              <a:gd name="connsiteY3" fmla="*/ 1718868 h 1718868"/>
              <a:gd name="connsiteX4" fmla="*/ 42863 w 12208042"/>
              <a:gd name="connsiteY4" fmla="*/ 985838 h 1718868"/>
              <a:gd name="connsiteX0" fmla="*/ 14287 w 12208042"/>
              <a:gd name="connsiteY0" fmla="*/ 1085851 h 1718868"/>
              <a:gd name="connsiteX1" fmla="*/ 12208042 w 12208042"/>
              <a:gd name="connsiteY1" fmla="*/ 0 h 1718868"/>
              <a:gd name="connsiteX2" fmla="*/ 12208042 w 12208042"/>
              <a:gd name="connsiteY2" fmla="*/ 1718868 h 1718868"/>
              <a:gd name="connsiteX3" fmla="*/ 0 w 12208042"/>
              <a:gd name="connsiteY3" fmla="*/ 1718868 h 1718868"/>
              <a:gd name="connsiteX4" fmla="*/ 14287 w 12208042"/>
              <a:gd name="connsiteY4" fmla="*/ 1085851 h 17188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8042" h="1718868">
                <a:moveTo>
                  <a:pt x="14287" y="1085851"/>
                </a:moveTo>
                <a:lnTo>
                  <a:pt x="12208042" y="0"/>
                </a:lnTo>
                <a:lnTo>
                  <a:pt x="12208042" y="1718868"/>
                </a:lnTo>
                <a:lnTo>
                  <a:pt x="0" y="1718868"/>
                </a:lnTo>
                <a:lnTo>
                  <a:pt x="14287" y="1085851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528887"/>
            <a:ext cx="10515600" cy="3648075"/>
          </a:xfrm>
        </p:spPr>
        <p:txBody>
          <a:bodyPr>
            <a:normAutofit/>
          </a:bodyPr>
          <a:lstStyle>
            <a:lvl1pPr marL="0" indent="0">
              <a:buNone/>
              <a:defRPr sz="4000">
                <a:solidFill>
                  <a:schemeClr val="bg1"/>
                </a:solidFill>
              </a:defRPr>
            </a:lvl1pPr>
            <a:lvl2pPr marL="457200" indent="0">
              <a:buNone/>
              <a:defRPr sz="3600">
                <a:solidFill>
                  <a:schemeClr val="bg1"/>
                </a:solidFill>
              </a:defRPr>
            </a:lvl2pPr>
            <a:lvl3pPr marL="914400" indent="0">
              <a:buNone/>
              <a:defRPr sz="3200">
                <a:solidFill>
                  <a:schemeClr val="bg1"/>
                </a:solidFill>
              </a:defRPr>
            </a:lvl3pPr>
            <a:lvl4pPr marL="1371600" indent="0">
              <a:buNone/>
              <a:defRPr sz="2800">
                <a:solidFill>
                  <a:schemeClr val="bg1"/>
                </a:solidFill>
              </a:defRPr>
            </a:lvl4pPr>
            <a:lvl5pPr marL="1828800" indent="0">
              <a:buNone/>
              <a:defRPr sz="2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54932305"/>
      </p:ext>
    </p:extLst>
  </p:cSld>
  <p:clrMapOvr>
    <a:masterClrMapping/>
  </p:clrMapOvr>
  <p:transition spd="slow">
    <p:push dir="u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vy teal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E787EC8-4FDC-F81D-4CA3-5C7A610AE90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73AA6870-3536-9079-E26A-C2BA3A237BCA}"/>
              </a:ext>
            </a:extLst>
          </p:cNvPr>
          <p:cNvSpPr/>
          <p:nvPr/>
        </p:nvSpPr>
        <p:spPr>
          <a:xfrm>
            <a:off x="-15875" y="5503863"/>
            <a:ext cx="12207875" cy="1719262"/>
          </a:xfrm>
          <a:custGeom>
            <a:avLst/>
            <a:gdLst>
              <a:gd name="connsiteX0" fmla="*/ 0 w 12208042"/>
              <a:gd name="connsiteY0" fmla="*/ 0 h 1718868"/>
              <a:gd name="connsiteX1" fmla="*/ 12208042 w 12208042"/>
              <a:gd name="connsiteY1" fmla="*/ 0 h 1718868"/>
              <a:gd name="connsiteX2" fmla="*/ 12208042 w 12208042"/>
              <a:gd name="connsiteY2" fmla="*/ 1718868 h 1718868"/>
              <a:gd name="connsiteX3" fmla="*/ 0 w 12208042"/>
              <a:gd name="connsiteY3" fmla="*/ 1718868 h 1718868"/>
              <a:gd name="connsiteX4" fmla="*/ 0 w 12208042"/>
              <a:gd name="connsiteY4" fmla="*/ 0 h 1718868"/>
              <a:gd name="connsiteX0" fmla="*/ 42863 w 12208042"/>
              <a:gd name="connsiteY0" fmla="*/ 985838 h 1718868"/>
              <a:gd name="connsiteX1" fmla="*/ 12208042 w 12208042"/>
              <a:gd name="connsiteY1" fmla="*/ 0 h 1718868"/>
              <a:gd name="connsiteX2" fmla="*/ 12208042 w 12208042"/>
              <a:gd name="connsiteY2" fmla="*/ 1718868 h 1718868"/>
              <a:gd name="connsiteX3" fmla="*/ 0 w 12208042"/>
              <a:gd name="connsiteY3" fmla="*/ 1718868 h 1718868"/>
              <a:gd name="connsiteX4" fmla="*/ 42863 w 12208042"/>
              <a:gd name="connsiteY4" fmla="*/ 985838 h 1718868"/>
              <a:gd name="connsiteX0" fmla="*/ 14287 w 12208042"/>
              <a:gd name="connsiteY0" fmla="*/ 1085851 h 1718868"/>
              <a:gd name="connsiteX1" fmla="*/ 12208042 w 12208042"/>
              <a:gd name="connsiteY1" fmla="*/ 0 h 1718868"/>
              <a:gd name="connsiteX2" fmla="*/ 12208042 w 12208042"/>
              <a:gd name="connsiteY2" fmla="*/ 1718868 h 1718868"/>
              <a:gd name="connsiteX3" fmla="*/ 0 w 12208042"/>
              <a:gd name="connsiteY3" fmla="*/ 1718868 h 1718868"/>
              <a:gd name="connsiteX4" fmla="*/ 14287 w 12208042"/>
              <a:gd name="connsiteY4" fmla="*/ 1085851 h 17188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8042" h="1718868">
                <a:moveTo>
                  <a:pt x="14287" y="1085851"/>
                </a:moveTo>
                <a:lnTo>
                  <a:pt x="12208042" y="0"/>
                </a:lnTo>
                <a:lnTo>
                  <a:pt x="12208042" y="1718868"/>
                </a:lnTo>
                <a:lnTo>
                  <a:pt x="0" y="1718868"/>
                </a:lnTo>
                <a:lnTo>
                  <a:pt x="14287" y="108585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528887"/>
            <a:ext cx="10515600" cy="3648075"/>
          </a:xfrm>
        </p:spPr>
        <p:txBody>
          <a:bodyPr>
            <a:normAutofit/>
          </a:bodyPr>
          <a:lstStyle>
            <a:lvl1pPr marL="0" indent="0">
              <a:buNone/>
              <a:defRPr sz="4000">
                <a:solidFill>
                  <a:schemeClr val="bg1"/>
                </a:solidFill>
              </a:defRPr>
            </a:lvl1pPr>
            <a:lvl2pPr marL="457200" indent="0">
              <a:buNone/>
              <a:defRPr sz="3600">
                <a:solidFill>
                  <a:schemeClr val="bg1"/>
                </a:solidFill>
              </a:defRPr>
            </a:lvl2pPr>
            <a:lvl3pPr marL="914400" indent="0">
              <a:buNone/>
              <a:defRPr sz="3200">
                <a:solidFill>
                  <a:schemeClr val="bg1"/>
                </a:solidFill>
              </a:defRPr>
            </a:lvl3pPr>
            <a:lvl4pPr marL="1371600" indent="0">
              <a:buNone/>
              <a:defRPr sz="2800">
                <a:solidFill>
                  <a:schemeClr val="bg1"/>
                </a:solidFill>
              </a:defRPr>
            </a:lvl4pPr>
            <a:lvl5pPr marL="1828800" indent="0">
              <a:buNone/>
              <a:defRPr sz="2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18268367"/>
      </p:ext>
    </p:extLst>
  </p:cSld>
  <p:clrMapOvr>
    <a:masterClrMapping/>
  </p:clrMapOvr>
  <p:transition spd="slow">
    <p:push dir="u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l pl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chemeClr val="accent5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528887"/>
            <a:ext cx="10515600" cy="3648075"/>
          </a:xfrm>
        </p:spPr>
        <p:txBody>
          <a:bodyPr>
            <a:normAutofit/>
          </a:bodyPr>
          <a:lstStyle>
            <a:lvl1pPr marL="0" indent="0">
              <a:buNone/>
              <a:defRPr sz="4000">
                <a:solidFill>
                  <a:schemeClr val="tx1"/>
                </a:solidFill>
              </a:defRPr>
            </a:lvl1pPr>
            <a:lvl2pPr marL="457200" indent="0">
              <a:buNone/>
              <a:defRPr sz="3600">
                <a:solidFill>
                  <a:schemeClr val="tx1"/>
                </a:solidFill>
              </a:defRPr>
            </a:lvl2pPr>
            <a:lvl3pPr marL="914400" indent="0">
              <a:buNone/>
              <a:defRPr sz="3200">
                <a:solidFill>
                  <a:schemeClr val="tx1"/>
                </a:solidFill>
              </a:defRPr>
            </a:lvl3pPr>
            <a:lvl4pPr marL="1371600" indent="0">
              <a:buNone/>
              <a:defRPr sz="2800">
                <a:solidFill>
                  <a:schemeClr val="tx1"/>
                </a:solidFill>
              </a:defRPr>
            </a:lvl4pPr>
            <a:lvl5pPr marL="1828800" indent="0">
              <a:buNone/>
              <a:defRPr sz="2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84784924"/>
      </p:ext>
    </p:extLst>
  </p:cSld>
  <p:clrMapOvr>
    <a:masterClrMapping/>
  </p:clrMapOvr>
  <p:transition spd="slow">
    <p:push dir="u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l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>
            <a:extLst>
              <a:ext uri="{FF2B5EF4-FFF2-40B4-BE49-F238E27FC236}">
                <a16:creationId xmlns:a16="http://schemas.microsoft.com/office/drawing/2014/main" id="{CFA58F36-F456-14E6-F5E7-2DAFD81733E0}"/>
              </a:ext>
            </a:extLst>
          </p:cNvPr>
          <p:cNvSpPr/>
          <p:nvPr/>
        </p:nvSpPr>
        <p:spPr>
          <a:xfrm>
            <a:off x="-15875" y="5503863"/>
            <a:ext cx="12207875" cy="1719262"/>
          </a:xfrm>
          <a:custGeom>
            <a:avLst/>
            <a:gdLst>
              <a:gd name="connsiteX0" fmla="*/ 0 w 12208042"/>
              <a:gd name="connsiteY0" fmla="*/ 0 h 1718868"/>
              <a:gd name="connsiteX1" fmla="*/ 12208042 w 12208042"/>
              <a:gd name="connsiteY1" fmla="*/ 0 h 1718868"/>
              <a:gd name="connsiteX2" fmla="*/ 12208042 w 12208042"/>
              <a:gd name="connsiteY2" fmla="*/ 1718868 h 1718868"/>
              <a:gd name="connsiteX3" fmla="*/ 0 w 12208042"/>
              <a:gd name="connsiteY3" fmla="*/ 1718868 h 1718868"/>
              <a:gd name="connsiteX4" fmla="*/ 0 w 12208042"/>
              <a:gd name="connsiteY4" fmla="*/ 0 h 1718868"/>
              <a:gd name="connsiteX0" fmla="*/ 42863 w 12208042"/>
              <a:gd name="connsiteY0" fmla="*/ 985838 h 1718868"/>
              <a:gd name="connsiteX1" fmla="*/ 12208042 w 12208042"/>
              <a:gd name="connsiteY1" fmla="*/ 0 h 1718868"/>
              <a:gd name="connsiteX2" fmla="*/ 12208042 w 12208042"/>
              <a:gd name="connsiteY2" fmla="*/ 1718868 h 1718868"/>
              <a:gd name="connsiteX3" fmla="*/ 0 w 12208042"/>
              <a:gd name="connsiteY3" fmla="*/ 1718868 h 1718868"/>
              <a:gd name="connsiteX4" fmla="*/ 42863 w 12208042"/>
              <a:gd name="connsiteY4" fmla="*/ 985838 h 1718868"/>
              <a:gd name="connsiteX0" fmla="*/ 14287 w 12208042"/>
              <a:gd name="connsiteY0" fmla="*/ 1085851 h 1718868"/>
              <a:gd name="connsiteX1" fmla="*/ 12208042 w 12208042"/>
              <a:gd name="connsiteY1" fmla="*/ 0 h 1718868"/>
              <a:gd name="connsiteX2" fmla="*/ 12208042 w 12208042"/>
              <a:gd name="connsiteY2" fmla="*/ 1718868 h 1718868"/>
              <a:gd name="connsiteX3" fmla="*/ 0 w 12208042"/>
              <a:gd name="connsiteY3" fmla="*/ 1718868 h 1718868"/>
              <a:gd name="connsiteX4" fmla="*/ 14287 w 12208042"/>
              <a:gd name="connsiteY4" fmla="*/ 1085851 h 17188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8042" h="1718868">
                <a:moveTo>
                  <a:pt x="14287" y="1085851"/>
                </a:moveTo>
                <a:lnTo>
                  <a:pt x="12208042" y="0"/>
                </a:lnTo>
                <a:lnTo>
                  <a:pt x="12208042" y="1718868"/>
                </a:lnTo>
                <a:lnTo>
                  <a:pt x="0" y="1718868"/>
                </a:lnTo>
                <a:lnTo>
                  <a:pt x="14287" y="108585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chemeClr val="accent5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528887"/>
            <a:ext cx="10515600" cy="3648075"/>
          </a:xfrm>
        </p:spPr>
        <p:txBody>
          <a:bodyPr>
            <a:normAutofit/>
          </a:bodyPr>
          <a:lstStyle>
            <a:lvl1pPr marL="0" indent="0">
              <a:buNone/>
              <a:defRPr sz="4000">
                <a:solidFill>
                  <a:schemeClr val="tx1"/>
                </a:solidFill>
              </a:defRPr>
            </a:lvl1pPr>
            <a:lvl2pPr marL="457200" indent="0">
              <a:buNone/>
              <a:defRPr sz="3600">
                <a:solidFill>
                  <a:schemeClr val="tx1"/>
                </a:solidFill>
              </a:defRPr>
            </a:lvl2pPr>
            <a:lvl3pPr marL="914400" indent="0">
              <a:buNone/>
              <a:defRPr sz="3200">
                <a:solidFill>
                  <a:schemeClr val="tx1"/>
                </a:solidFill>
              </a:defRPr>
            </a:lvl3pPr>
            <a:lvl4pPr marL="1371600" indent="0">
              <a:buNone/>
              <a:defRPr sz="2800">
                <a:solidFill>
                  <a:schemeClr val="tx1"/>
                </a:solidFill>
              </a:defRPr>
            </a:lvl4pPr>
            <a:lvl5pPr marL="1828800" indent="0">
              <a:buNone/>
              <a:defRPr sz="2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4001664"/>
      </p:ext>
    </p:extLst>
  </p:cSld>
  <p:clrMapOvr>
    <a:masterClrMapping/>
  </p:clrMapOvr>
  <p:transition spd="slow">
    <p:push dir="u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l sol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6273FA3-52FC-847D-C9E4-4871E77F0D0C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528887"/>
            <a:ext cx="10515600" cy="3648075"/>
          </a:xfrm>
        </p:spPr>
        <p:txBody>
          <a:bodyPr>
            <a:normAutofit/>
          </a:bodyPr>
          <a:lstStyle>
            <a:lvl1pPr marL="0" indent="0">
              <a:buNone/>
              <a:defRPr sz="4000">
                <a:solidFill>
                  <a:schemeClr val="bg1"/>
                </a:solidFill>
              </a:defRPr>
            </a:lvl1pPr>
            <a:lvl2pPr marL="457200" indent="0">
              <a:buNone/>
              <a:defRPr sz="3600">
                <a:solidFill>
                  <a:schemeClr val="bg1"/>
                </a:solidFill>
              </a:defRPr>
            </a:lvl2pPr>
            <a:lvl3pPr marL="914400" indent="0">
              <a:buNone/>
              <a:defRPr sz="3200">
                <a:solidFill>
                  <a:schemeClr val="bg1"/>
                </a:solidFill>
              </a:defRPr>
            </a:lvl3pPr>
            <a:lvl4pPr marL="1371600" indent="0">
              <a:buNone/>
              <a:defRPr sz="2800">
                <a:solidFill>
                  <a:schemeClr val="bg1"/>
                </a:solidFill>
              </a:defRPr>
            </a:lvl4pPr>
            <a:lvl5pPr marL="1828800" indent="0">
              <a:buNone/>
              <a:defRPr sz="2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30019154"/>
      </p:ext>
    </p:extLst>
  </p:cSld>
  <p:clrMapOvr>
    <a:masterClrMapping/>
  </p:clrMapOvr>
  <p:transition spd="slow">
    <p:push dir="u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l white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0FBC31D-C493-DEC1-2C24-BDC1169373B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4955D839-7614-45C3-9E5B-A37CD68143B5}"/>
              </a:ext>
            </a:extLst>
          </p:cNvPr>
          <p:cNvSpPr/>
          <p:nvPr/>
        </p:nvSpPr>
        <p:spPr>
          <a:xfrm>
            <a:off x="-15875" y="5503863"/>
            <a:ext cx="12207875" cy="1719262"/>
          </a:xfrm>
          <a:custGeom>
            <a:avLst/>
            <a:gdLst>
              <a:gd name="connsiteX0" fmla="*/ 0 w 12208042"/>
              <a:gd name="connsiteY0" fmla="*/ 0 h 1718868"/>
              <a:gd name="connsiteX1" fmla="*/ 12208042 w 12208042"/>
              <a:gd name="connsiteY1" fmla="*/ 0 h 1718868"/>
              <a:gd name="connsiteX2" fmla="*/ 12208042 w 12208042"/>
              <a:gd name="connsiteY2" fmla="*/ 1718868 h 1718868"/>
              <a:gd name="connsiteX3" fmla="*/ 0 w 12208042"/>
              <a:gd name="connsiteY3" fmla="*/ 1718868 h 1718868"/>
              <a:gd name="connsiteX4" fmla="*/ 0 w 12208042"/>
              <a:gd name="connsiteY4" fmla="*/ 0 h 1718868"/>
              <a:gd name="connsiteX0" fmla="*/ 42863 w 12208042"/>
              <a:gd name="connsiteY0" fmla="*/ 985838 h 1718868"/>
              <a:gd name="connsiteX1" fmla="*/ 12208042 w 12208042"/>
              <a:gd name="connsiteY1" fmla="*/ 0 h 1718868"/>
              <a:gd name="connsiteX2" fmla="*/ 12208042 w 12208042"/>
              <a:gd name="connsiteY2" fmla="*/ 1718868 h 1718868"/>
              <a:gd name="connsiteX3" fmla="*/ 0 w 12208042"/>
              <a:gd name="connsiteY3" fmla="*/ 1718868 h 1718868"/>
              <a:gd name="connsiteX4" fmla="*/ 42863 w 12208042"/>
              <a:gd name="connsiteY4" fmla="*/ 985838 h 1718868"/>
              <a:gd name="connsiteX0" fmla="*/ 14287 w 12208042"/>
              <a:gd name="connsiteY0" fmla="*/ 1085851 h 1718868"/>
              <a:gd name="connsiteX1" fmla="*/ 12208042 w 12208042"/>
              <a:gd name="connsiteY1" fmla="*/ 0 h 1718868"/>
              <a:gd name="connsiteX2" fmla="*/ 12208042 w 12208042"/>
              <a:gd name="connsiteY2" fmla="*/ 1718868 h 1718868"/>
              <a:gd name="connsiteX3" fmla="*/ 0 w 12208042"/>
              <a:gd name="connsiteY3" fmla="*/ 1718868 h 1718868"/>
              <a:gd name="connsiteX4" fmla="*/ 14287 w 12208042"/>
              <a:gd name="connsiteY4" fmla="*/ 1085851 h 17188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8042" h="1718868">
                <a:moveTo>
                  <a:pt x="14287" y="1085851"/>
                </a:moveTo>
                <a:lnTo>
                  <a:pt x="12208042" y="0"/>
                </a:lnTo>
                <a:lnTo>
                  <a:pt x="12208042" y="1718868"/>
                </a:lnTo>
                <a:lnTo>
                  <a:pt x="0" y="1718868"/>
                </a:lnTo>
                <a:lnTo>
                  <a:pt x="14287" y="108585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528887"/>
            <a:ext cx="10515600" cy="3648075"/>
          </a:xfrm>
        </p:spPr>
        <p:txBody>
          <a:bodyPr>
            <a:normAutofit/>
          </a:bodyPr>
          <a:lstStyle>
            <a:lvl1pPr marL="0" indent="0">
              <a:buNone/>
              <a:defRPr sz="4000">
                <a:solidFill>
                  <a:schemeClr val="bg1"/>
                </a:solidFill>
              </a:defRPr>
            </a:lvl1pPr>
            <a:lvl2pPr marL="457200" indent="0">
              <a:lnSpc>
                <a:spcPct val="120000"/>
              </a:lnSpc>
              <a:buNone/>
              <a:defRPr sz="3600">
                <a:solidFill>
                  <a:schemeClr val="bg1"/>
                </a:solidFill>
              </a:defRPr>
            </a:lvl2pPr>
            <a:lvl3pPr marL="914400" indent="0">
              <a:buNone/>
              <a:defRPr sz="3200">
                <a:solidFill>
                  <a:schemeClr val="bg1"/>
                </a:solidFill>
              </a:defRPr>
            </a:lvl3pPr>
            <a:lvl4pPr marL="1371600" indent="0">
              <a:buNone/>
              <a:defRPr sz="2800">
                <a:solidFill>
                  <a:schemeClr val="bg1"/>
                </a:solidFill>
              </a:defRPr>
            </a:lvl4pPr>
            <a:lvl5pPr marL="1828800" indent="0">
              <a:buNone/>
              <a:defRPr sz="2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02693099"/>
      </p:ext>
    </p:extLst>
  </p:cSld>
  <p:clrMapOvr>
    <a:masterClrMapping/>
  </p:clrMapOvr>
  <p:transition spd="slow">
    <p:push dir="u"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l navy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E47878D-CACB-DBF0-870D-2BE72C91FED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9FA48C96-637F-8E28-88D4-5B87EAECC3E5}"/>
              </a:ext>
            </a:extLst>
          </p:cNvPr>
          <p:cNvSpPr/>
          <p:nvPr/>
        </p:nvSpPr>
        <p:spPr>
          <a:xfrm>
            <a:off x="-15875" y="5503863"/>
            <a:ext cx="12207875" cy="1719262"/>
          </a:xfrm>
          <a:custGeom>
            <a:avLst/>
            <a:gdLst>
              <a:gd name="connsiteX0" fmla="*/ 0 w 12208042"/>
              <a:gd name="connsiteY0" fmla="*/ 0 h 1718868"/>
              <a:gd name="connsiteX1" fmla="*/ 12208042 w 12208042"/>
              <a:gd name="connsiteY1" fmla="*/ 0 h 1718868"/>
              <a:gd name="connsiteX2" fmla="*/ 12208042 w 12208042"/>
              <a:gd name="connsiteY2" fmla="*/ 1718868 h 1718868"/>
              <a:gd name="connsiteX3" fmla="*/ 0 w 12208042"/>
              <a:gd name="connsiteY3" fmla="*/ 1718868 h 1718868"/>
              <a:gd name="connsiteX4" fmla="*/ 0 w 12208042"/>
              <a:gd name="connsiteY4" fmla="*/ 0 h 1718868"/>
              <a:gd name="connsiteX0" fmla="*/ 42863 w 12208042"/>
              <a:gd name="connsiteY0" fmla="*/ 985838 h 1718868"/>
              <a:gd name="connsiteX1" fmla="*/ 12208042 w 12208042"/>
              <a:gd name="connsiteY1" fmla="*/ 0 h 1718868"/>
              <a:gd name="connsiteX2" fmla="*/ 12208042 w 12208042"/>
              <a:gd name="connsiteY2" fmla="*/ 1718868 h 1718868"/>
              <a:gd name="connsiteX3" fmla="*/ 0 w 12208042"/>
              <a:gd name="connsiteY3" fmla="*/ 1718868 h 1718868"/>
              <a:gd name="connsiteX4" fmla="*/ 42863 w 12208042"/>
              <a:gd name="connsiteY4" fmla="*/ 985838 h 1718868"/>
              <a:gd name="connsiteX0" fmla="*/ 14287 w 12208042"/>
              <a:gd name="connsiteY0" fmla="*/ 1085851 h 1718868"/>
              <a:gd name="connsiteX1" fmla="*/ 12208042 w 12208042"/>
              <a:gd name="connsiteY1" fmla="*/ 0 h 1718868"/>
              <a:gd name="connsiteX2" fmla="*/ 12208042 w 12208042"/>
              <a:gd name="connsiteY2" fmla="*/ 1718868 h 1718868"/>
              <a:gd name="connsiteX3" fmla="*/ 0 w 12208042"/>
              <a:gd name="connsiteY3" fmla="*/ 1718868 h 1718868"/>
              <a:gd name="connsiteX4" fmla="*/ 14287 w 12208042"/>
              <a:gd name="connsiteY4" fmla="*/ 1085851 h 17188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8042" h="1718868">
                <a:moveTo>
                  <a:pt x="14287" y="1085851"/>
                </a:moveTo>
                <a:lnTo>
                  <a:pt x="12208042" y="0"/>
                </a:lnTo>
                <a:lnTo>
                  <a:pt x="12208042" y="1718868"/>
                </a:lnTo>
                <a:lnTo>
                  <a:pt x="0" y="1718868"/>
                </a:lnTo>
                <a:lnTo>
                  <a:pt x="14287" y="1085851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528887"/>
            <a:ext cx="10515600" cy="3648075"/>
          </a:xfrm>
        </p:spPr>
        <p:txBody>
          <a:bodyPr>
            <a:normAutofit/>
          </a:bodyPr>
          <a:lstStyle>
            <a:lvl1pPr marL="0" indent="0">
              <a:buNone/>
              <a:defRPr sz="4000">
                <a:solidFill>
                  <a:schemeClr val="bg1"/>
                </a:solidFill>
              </a:defRPr>
            </a:lvl1pPr>
            <a:lvl2pPr marL="457200" indent="0">
              <a:buNone/>
              <a:defRPr sz="3600">
                <a:solidFill>
                  <a:schemeClr val="bg1"/>
                </a:solidFill>
              </a:defRPr>
            </a:lvl2pPr>
            <a:lvl3pPr marL="914400" indent="0">
              <a:buNone/>
              <a:defRPr sz="3200">
                <a:solidFill>
                  <a:schemeClr val="bg1"/>
                </a:solidFill>
              </a:defRPr>
            </a:lvl3pPr>
            <a:lvl4pPr marL="1371600" indent="0">
              <a:buNone/>
              <a:defRPr sz="2800">
                <a:solidFill>
                  <a:schemeClr val="bg1"/>
                </a:solidFill>
              </a:defRPr>
            </a:lvl4pPr>
            <a:lvl5pPr marL="1828800" indent="0">
              <a:buNone/>
              <a:defRPr sz="2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26116516"/>
      </p:ext>
    </p:extLst>
  </p:cSld>
  <p:clrMapOvr>
    <a:masterClrMapping/>
  </p:clrMapOvr>
  <p:transition spd="slow">
    <p:push dir="u"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vy pink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3CD4785-9216-56A0-2832-E904BCE1F3B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4F76E036-5360-D49C-7A72-F608C96ACA05}"/>
              </a:ext>
            </a:extLst>
          </p:cNvPr>
          <p:cNvSpPr/>
          <p:nvPr/>
        </p:nvSpPr>
        <p:spPr>
          <a:xfrm>
            <a:off x="-15875" y="5503863"/>
            <a:ext cx="12207875" cy="1719262"/>
          </a:xfrm>
          <a:custGeom>
            <a:avLst/>
            <a:gdLst>
              <a:gd name="connsiteX0" fmla="*/ 0 w 12208042"/>
              <a:gd name="connsiteY0" fmla="*/ 0 h 1718868"/>
              <a:gd name="connsiteX1" fmla="*/ 12208042 w 12208042"/>
              <a:gd name="connsiteY1" fmla="*/ 0 h 1718868"/>
              <a:gd name="connsiteX2" fmla="*/ 12208042 w 12208042"/>
              <a:gd name="connsiteY2" fmla="*/ 1718868 h 1718868"/>
              <a:gd name="connsiteX3" fmla="*/ 0 w 12208042"/>
              <a:gd name="connsiteY3" fmla="*/ 1718868 h 1718868"/>
              <a:gd name="connsiteX4" fmla="*/ 0 w 12208042"/>
              <a:gd name="connsiteY4" fmla="*/ 0 h 1718868"/>
              <a:gd name="connsiteX0" fmla="*/ 42863 w 12208042"/>
              <a:gd name="connsiteY0" fmla="*/ 985838 h 1718868"/>
              <a:gd name="connsiteX1" fmla="*/ 12208042 w 12208042"/>
              <a:gd name="connsiteY1" fmla="*/ 0 h 1718868"/>
              <a:gd name="connsiteX2" fmla="*/ 12208042 w 12208042"/>
              <a:gd name="connsiteY2" fmla="*/ 1718868 h 1718868"/>
              <a:gd name="connsiteX3" fmla="*/ 0 w 12208042"/>
              <a:gd name="connsiteY3" fmla="*/ 1718868 h 1718868"/>
              <a:gd name="connsiteX4" fmla="*/ 42863 w 12208042"/>
              <a:gd name="connsiteY4" fmla="*/ 985838 h 1718868"/>
              <a:gd name="connsiteX0" fmla="*/ 14287 w 12208042"/>
              <a:gd name="connsiteY0" fmla="*/ 1085851 h 1718868"/>
              <a:gd name="connsiteX1" fmla="*/ 12208042 w 12208042"/>
              <a:gd name="connsiteY1" fmla="*/ 0 h 1718868"/>
              <a:gd name="connsiteX2" fmla="*/ 12208042 w 12208042"/>
              <a:gd name="connsiteY2" fmla="*/ 1718868 h 1718868"/>
              <a:gd name="connsiteX3" fmla="*/ 0 w 12208042"/>
              <a:gd name="connsiteY3" fmla="*/ 1718868 h 1718868"/>
              <a:gd name="connsiteX4" fmla="*/ 14287 w 12208042"/>
              <a:gd name="connsiteY4" fmla="*/ 1085851 h 17188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8042" h="1718868">
                <a:moveTo>
                  <a:pt x="14287" y="1085851"/>
                </a:moveTo>
                <a:lnTo>
                  <a:pt x="12208042" y="0"/>
                </a:lnTo>
                <a:lnTo>
                  <a:pt x="12208042" y="1718868"/>
                </a:lnTo>
                <a:lnTo>
                  <a:pt x="0" y="1718868"/>
                </a:lnTo>
                <a:lnTo>
                  <a:pt x="14287" y="108585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528887"/>
            <a:ext cx="10515600" cy="3648075"/>
          </a:xfrm>
        </p:spPr>
        <p:txBody>
          <a:bodyPr>
            <a:normAutofit/>
          </a:bodyPr>
          <a:lstStyle>
            <a:lvl1pPr marL="0" indent="0">
              <a:buNone/>
              <a:defRPr sz="4000">
                <a:solidFill>
                  <a:schemeClr val="bg1"/>
                </a:solidFill>
              </a:defRPr>
            </a:lvl1pPr>
            <a:lvl2pPr marL="457200" indent="0">
              <a:buNone/>
              <a:defRPr sz="3600">
                <a:solidFill>
                  <a:schemeClr val="bg1"/>
                </a:solidFill>
              </a:defRPr>
            </a:lvl2pPr>
            <a:lvl3pPr marL="914400" indent="0">
              <a:buNone/>
              <a:defRPr sz="3200">
                <a:solidFill>
                  <a:schemeClr val="bg1"/>
                </a:solidFill>
              </a:defRPr>
            </a:lvl3pPr>
            <a:lvl4pPr marL="1371600" indent="0">
              <a:buNone/>
              <a:defRPr sz="2800">
                <a:solidFill>
                  <a:schemeClr val="bg1"/>
                </a:solidFill>
              </a:defRPr>
            </a:lvl4pPr>
            <a:lvl5pPr marL="1828800" indent="0">
              <a:buNone/>
              <a:defRPr sz="2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36669840"/>
      </p:ext>
    </p:extLst>
  </p:cSld>
  <p:clrMapOvr>
    <a:masterClrMapping/>
  </p:clrMapOvr>
  <p:transition spd="slow">
    <p:push dir="u"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nk pl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chemeClr val="accent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528887"/>
            <a:ext cx="10515600" cy="3648075"/>
          </a:xfrm>
        </p:spPr>
        <p:txBody>
          <a:bodyPr>
            <a:normAutofit/>
          </a:bodyPr>
          <a:lstStyle>
            <a:lvl1pPr marL="0" indent="0">
              <a:buNone/>
              <a:defRPr sz="4000">
                <a:solidFill>
                  <a:schemeClr val="tx1"/>
                </a:solidFill>
              </a:defRPr>
            </a:lvl1pPr>
            <a:lvl2pPr marL="457200" indent="0">
              <a:buNone/>
              <a:defRPr sz="3600">
                <a:solidFill>
                  <a:schemeClr val="tx1"/>
                </a:solidFill>
              </a:defRPr>
            </a:lvl2pPr>
            <a:lvl3pPr marL="914400" indent="0">
              <a:buNone/>
              <a:defRPr sz="3200">
                <a:solidFill>
                  <a:schemeClr val="tx1"/>
                </a:solidFill>
              </a:defRPr>
            </a:lvl3pPr>
            <a:lvl4pPr marL="1371600" indent="0">
              <a:buNone/>
              <a:defRPr sz="2800">
                <a:solidFill>
                  <a:schemeClr val="tx1"/>
                </a:solidFill>
              </a:defRPr>
            </a:lvl4pPr>
            <a:lvl5pPr marL="1828800" indent="0">
              <a:buNone/>
              <a:defRPr sz="2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28069858"/>
      </p:ext>
    </p:extLst>
  </p:cSld>
  <p:clrMapOvr>
    <a:masterClrMapping/>
  </p:clrMapOvr>
  <p:transition spd="slow">
    <p:push dir="u"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nk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>
            <a:extLst>
              <a:ext uri="{FF2B5EF4-FFF2-40B4-BE49-F238E27FC236}">
                <a16:creationId xmlns:a16="http://schemas.microsoft.com/office/drawing/2014/main" id="{705A0A86-4D2A-7977-4481-470A9E3F4314}"/>
              </a:ext>
            </a:extLst>
          </p:cNvPr>
          <p:cNvSpPr/>
          <p:nvPr/>
        </p:nvSpPr>
        <p:spPr>
          <a:xfrm>
            <a:off x="-15875" y="5503863"/>
            <a:ext cx="12207875" cy="1719262"/>
          </a:xfrm>
          <a:custGeom>
            <a:avLst/>
            <a:gdLst>
              <a:gd name="connsiteX0" fmla="*/ 0 w 12208042"/>
              <a:gd name="connsiteY0" fmla="*/ 0 h 1718868"/>
              <a:gd name="connsiteX1" fmla="*/ 12208042 w 12208042"/>
              <a:gd name="connsiteY1" fmla="*/ 0 h 1718868"/>
              <a:gd name="connsiteX2" fmla="*/ 12208042 w 12208042"/>
              <a:gd name="connsiteY2" fmla="*/ 1718868 h 1718868"/>
              <a:gd name="connsiteX3" fmla="*/ 0 w 12208042"/>
              <a:gd name="connsiteY3" fmla="*/ 1718868 h 1718868"/>
              <a:gd name="connsiteX4" fmla="*/ 0 w 12208042"/>
              <a:gd name="connsiteY4" fmla="*/ 0 h 1718868"/>
              <a:gd name="connsiteX0" fmla="*/ 42863 w 12208042"/>
              <a:gd name="connsiteY0" fmla="*/ 985838 h 1718868"/>
              <a:gd name="connsiteX1" fmla="*/ 12208042 w 12208042"/>
              <a:gd name="connsiteY1" fmla="*/ 0 h 1718868"/>
              <a:gd name="connsiteX2" fmla="*/ 12208042 w 12208042"/>
              <a:gd name="connsiteY2" fmla="*/ 1718868 h 1718868"/>
              <a:gd name="connsiteX3" fmla="*/ 0 w 12208042"/>
              <a:gd name="connsiteY3" fmla="*/ 1718868 h 1718868"/>
              <a:gd name="connsiteX4" fmla="*/ 42863 w 12208042"/>
              <a:gd name="connsiteY4" fmla="*/ 985838 h 1718868"/>
              <a:gd name="connsiteX0" fmla="*/ 14287 w 12208042"/>
              <a:gd name="connsiteY0" fmla="*/ 1085851 h 1718868"/>
              <a:gd name="connsiteX1" fmla="*/ 12208042 w 12208042"/>
              <a:gd name="connsiteY1" fmla="*/ 0 h 1718868"/>
              <a:gd name="connsiteX2" fmla="*/ 12208042 w 12208042"/>
              <a:gd name="connsiteY2" fmla="*/ 1718868 h 1718868"/>
              <a:gd name="connsiteX3" fmla="*/ 0 w 12208042"/>
              <a:gd name="connsiteY3" fmla="*/ 1718868 h 1718868"/>
              <a:gd name="connsiteX4" fmla="*/ 14287 w 12208042"/>
              <a:gd name="connsiteY4" fmla="*/ 1085851 h 17188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8042" h="1718868">
                <a:moveTo>
                  <a:pt x="14287" y="1085851"/>
                </a:moveTo>
                <a:lnTo>
                  <a:pt x="12208042" y="0"/>
                </a:lnTo>
                <a:lnTo>
                  <a:pt x="12208042" y="1718868"/>
                </a:lnTo>
                <a:lnTo>
                  <a:pt x="0" y="1718868"/>
                </a:lnTo>
                <a:lnTo>
                  <a:pt x="14287" y="108585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chemeClr val="accent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528887"/>
            <a:ext cx="10515600" cy="3648075"/>
          </a:xfrm>
        </p:spPr>
        <p:txBody>
          <a:bodyPr>
            <a:normAutofit/>
          </a:bodyPr>
          <a:lstStyle>
            <a:lvl1pPr marL="0" indent="0">
              <a:buNone/>
              <a:defRPr sz="4000">
                <a:solidFill>
                  <a:schemeClr val="tx1"/>
                </a:solidFill>
              </a:defRPr>
            </a:lvl1pPr>
            <a:lvl2pPr marL="457200" indent="0">
              <a:buNone/>
              <a:defRPr sz="3600">
                <a:solidFill>
                  <a:schemeClr val="tx1"/>
                </a:solidFill>
              </a:defRPr>
            </a:lvl2pPr>
            <a:lvl3pPr marL="914400" indent="0">
              <a:buNone/>
              <a:defRPr sz="3200">
                <a:solidFill>
                  <a:schemeClr val="tx1"/>
                </a:solidFill>
              </a:defRPr>
            </a:lvl3pPr>
            <a:lvl4pPr marL="1371600" indent="0">
              <a:buNone/>
              <a:defRPr sz="2800">
                <a:solidFill>
                  <a:schemeClr val="tx1"/>
                </a:solidFill>
              </a:defRPr>
            </a:lvl4pPr>
            <a:lvl5pPr marL="1828800" indent="0">
              <a:buNone/>
              <a:defRPr sz="2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52478572"/>
      </p:ext>
    </p:extLst>
  </p:cSld>
  <p:clrMapOvr>
    <a:masterClrMapping/>
  </p:clrMapOvr>
  <p:transition spd="slow">
    <p:push dir="u"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nk sol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7CD8A9B-F6E8-A25C-324E-806D358C038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528887"/>
            <a:ext cx="10515600" cy="3648075"/>
          </a:xfrm>
        </p:spPr>
        <p:txBody>
          <a:bodyPr>
            <a:normAutofit/>
          </a:bodyPr>
          <a:lstStyle>
            <a:lvl1pPr marL="0" indent="0">
              <a:buNone/>
              <a:defRPr sz="4000">
                <a:solidFill>
                  <a:schemeClr val="bg1"/>
                </a:solidFill>
              </a:defRPr>
            </a:lvl1pPr>
            <a:lvl2pPr marL="457200" indent="0">
              <a:buNone/>
              <a:defRPr sz="3600">
                <a:solidFill>
                  <a:schemeClr val="bg1"/>
                </a:solidFill>
              </a:defRPr>
            </a:lvl2pPr>
            <a:lvl3pPr marL="914400" indent="0">
              <a:buNone/>
              <a:defRPr sz="3200">
                <a:solidFill>
                  <a:schemeClr val="bg1"/>
                </a:solidFill>
              </a:defRPr>
            </a:lvl3pPr>
            <a:lvl4pPr marL="1371600" indent="0">
              <a:buNone/>
              <a:defRPr sz="2800">
                <a:solidFill>
                  <a:schemeClr val="bg1"/>
                </a:solidFill>
              </a:defRPr>
            </a:lvl4pPr>
            <a:lvl5pPr marL="1828800" indent="0">
              <a:buNone/>
              <a:defRPr sz="2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38354313"/>
      </p:ext>
    </p:extLst>
  </p:cSld>
  <p:clrMapOvr>
    <a:masterClrMapping/>
  </p:clrMapOvr>
  <p:transition spd="slow">
    <p:push dir="u"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nk white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6F93EAC-A5D7-7A39-95CB-9BE2F4781EB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EB5A78AF-C95E-47BA-5699-A55CA061AFB5}"/>
              </a:ext>
            </a:extLst>
          </p:cNvPr>
          <p:cNvSpPr/>
          <p:nvPr/>
        </p:nvSpPr>
        <p:spPr>
          <a:xfrm>
            <a:off x="-15875" y="5503863"/>
            <a:ext cx="12207875" cy="1719262"/>
          </a:xfrm>
          <a:custGeom>
            <a:avLst/>
            <a:gdLst>
              <a:gd name="connsiteX0" fmla="*/ 0 w 12208042"/>
              <a:gd name="connsiteY0" fmla="*/ 0 h 1718868"/>
              <a:gd name="connsiteX1" fmla="*/ 12208042 w 12208042"/>
              <a:gd name="connsiteY1" fmla="*/ 0 h 1718868"/>
              <a:gd name="connsiteX2" fmla="*/ 12208042 w 12208042"/>
              <a:gd name="connsiteY2" fmla="*/ 1718868 h 1718868"/>
              <a:gd name="connsiteX3" fmla="*/ 0 w 12208042"/>
              <a:gd name="connsiteY3" fmla="*/ 1718868 h 1718868"/>
              <a:gd name="connsiteX4" fmla="*/ 0 w 12208042"/>
              <a:gd name="connsiteY4" fmla="*/ 0 h 1718868"/>
              <a:gd name="connsiteX0" fmla="*/ 42863 w 12208042"/>
              <a:gd name="connsiteY0" fmla="*/ 985838 h 1718868"/>
              <a:gd name="connsiteX1" fmla="*/ 12208042 w 12208042"/>
              <a:gd name="connsiteY1" fmla="*/ 0 h 1718868"/>
              <a:gd name="connsiteX2" fmla="*/ 12208042 w 12208042"/>
              <a:gd name="connsiteY2" fmla="*/ 1718868 h 1718868"/>
              <a:gd name="connsiteX3" fmla="*/ 0 w 12208042"/>
              <a:gd name="connsiteY3" fmla="*/ 1718868 h 1718868"/>
              <a:gd name="connsiteX4" fmla="*/ 42863 w 12208042"/>
              <a:gd name="connsiteY4" fmla="*/ 985838 h 1718868"/>
              <a:gd name="connsiteX0" fmla="*/ 14287 w 12208042"/>
              <a:gd name="connsiteY0" fmla="*/ 1085851 h 1718868"/>
              <a:gd name="connsiteX1" fmla="*/ 12208042 w 12208042"/>
              <a:gd name="connsiteY1" fmla="*/ 0 h 1718868"/>
              <a:gd name="connsiteX2" fmla="*/ 12208042 w 12208042"/>
              <a:gd name="connsiteY2" fmla="*/ 1718868 h 1718868"/>
              <a:gd name="connsiteX3" fmla="*/ 0 w 12208042"/>
              <a:gd name="connsiteY3" fmla="*/ 1718868 h 1718868"/>
              <a:gd name="connsiteX4" fmla="*/ 14287 w 12208042"/>
              <a:gd name="connsiteY4" fmla="*/ 1085851 h 17188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8042" h="1718868">
                <a:moveTo>
                  <a:pt x="14287" y="1085851"/>
                </a:moveTo>
                <a:lnTo>
                  <a:pt x="12208042" y="0"/>
                </a:lnTo>
                <a:lnTo>
                  <a:pt x="12208042" y="1718868"/>
                </a:lnTo>
                <a:lnTo>
                  <a:pt x="0" y="1718868"/>
                </a:lnTo>
                <a:lnTo>
                  <a:pt x="14287" y="108585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528887"/>
            <a:ext cx="10515600" cy="3648075"/>
          </a:xfrm>
        </p:spPr>
        <p:txBody>
          <a:bodyPr>
            <a:normAutofit/>
          </a:bodyPr>
          <a:lstStyle>
            <a:lvl1pPr marL="0" indent="0">
              <a:buNone/>
              <a:defRPr sz="4000">
                <a:solidFill>
                  <a:schemeClr val="bg1"/>
                </a:solidFill>
              </a:defRPr>
            </a:lvl1pPr>
            <a:lvl2pPr marL="457200" indent="0">
              <a:buNone/>
              <a:defRPr sz="3600">
                <a:solidFill>
                  <a:schemeClr val="bg1"/>
                </a:solidFill>
              </a:defRPr>
            </a:lvl2pPr>
            <a:lvl3pPr marL="914400" indent="0">
              <a:buNone/>
              <a:defRPr sz="3200">
                <a:solidFill>
                  <a:schemeClr val="bg1"/>
                </a:solidFill>
              </a:defRPr>
            </a:lvl3pPr>
            <a:lvl4pPr marL="1371600" indent="0">
              <a:buNone/>
              <a:defRPr sz="2800">
                <a:solidFill>
                  <a:schemeClr val="bg1"/>
                </a:solidFill>
              </a:defRPr>
            </a:lvl4pPr>
            <a:lvl5pPr marL="1828800" indent="0">
              <a:buNone/>
              <a:defRPr sz="2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23040431"/>
      </p:ext>
    </p:extLst>
  </p:cSld>
  <p:clrMapOvr>
    <a:masterClrMapping/>
  </p:clrMapOvr>
  <p:transition spd="slow">
    <p:push dir="u"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nk navy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06B2B57-93C5-2F2D-73CE-C217D74229EF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B192BCBB-5ADB-0DFB-C606-7B9A16A1FB49}"/>
              </a:ext>
            </a:extLst>
          </p:cNvPr>
          <p:cNvSpPr/>
          <p:nvPr/>
        </p:nvSpPr>
        <p:spPr>
          <a:xfrm>
            <a:off x="-15875" y="5503863"/>
            <a:ext cx="12207875" cy="1719262"/>
          </a:xfrm>
          <a:custGeom>
            <a:avLst/>
            <a:gdLst>
              <a:gd name="connsiteX0" fmla="*/ 0 w 12208042"/>
              <a:gd name="connsiteY0" fmla="*/ 0 h 1718868"/>
              <a:gd name="connsiteX1" fmla="*/ 12208042 w 12208042"/>
              <a:gd name="connsiteY1" fmla="*/ 0 h 1718868"/>
              <a:gd name="connsiteX2" fmla="*/ 12208042 w 12208042"/>
              <a:gd name="connsiteY2" fmla="*/ 1718868 h 1718868"/>
              <a:gd name="connsiteX3" fmla="*/ 0 w 12208042"/>
              <a:gd name="connsiteY3" fmla="*/ 1718868 h 1718868"/>
              <a:gd name="connsiteX4" fmla="*/ 0 w 12208042"/>
              <a:gd name="connsiteY4" fmla="*/ 0 h 1718868"/>
              <a:gd name="connsiteX0" fmla="*/ 42863 w 12208042"/>
              <a:gd name="connsiteY0" fmla="*/ 985838 h 1718868"/>
              <a:gd name="connsiteX1" fmla="*/ 12208042 w 12208042"/>
              <a:gd name="connsiteY1" fmla="*/ 0 h 1718868"/>
              <a:gd name="connsiteX2" fmla="*/ 12208042 w 12208042"/>
              <a:gd name="connsiteY2" fmla="*/ 1718868 h 1718868"/>
              <a:gd name="connsiteX3" fmla="*/ 0 w 12208042"/>
              <a:gd name="connsiteY3" fmla="*/ 1718868 h 1718868"/>
              <a:gd name="connsiteX4" fmla="*/ 42863 w 12208042"/>
              <a:gd name="connsiteY4" fmla="*/ 985838 h 1718868"/>
              <a:gd name="connsiteX0" fmla="*/ 14287 w 12208042"/>
              <a:gd name="connsiteY0" fmla="*/ 1085851 h 1718868"/>
              <a:gd name="connsiteX1" fmla="*/ 12208042 w 12208042"/>
              <a:gd name="connsiteY1" fmla="*/ 0 h 1718868"/>
              <a:gd name="connsiteX2" fmla="*/ 12208042 w 12208042"/>
              <a:gd name="connsiteY2" fmla="*/ 1718868 h 1718868"/>
              <a:gd name="connsiteX3" fmla="*/ 0 w 12208042"/>
              <a:gd name="connsiteY3" fmla="*/ 1718868 h 1718868"/>
              <a:gd name="connsiteX4" fmla="*/ 14287 w 12208042"/>
              <a:gd name="connsiteY4" fmla="*/ 1085851 h 17188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8042" h="1718868">
                <a:moveTo>
                  <a:pt x="14287" y="1085851"/>
                </a:moveTo>
                <a:lnTo>
                  <a:pt x="12208042" y="0"/>
                </a:lnTo>
                <a:lnTo>
                  <a:pt x="12208042" y="1718868"/>
                </a:lnTo>
                <a:lnTo>
                  <a:pt x="0" y="1718868"/>
                </a:lnTo>
                <a:lnTo>
                  <a:pt x="14287" y="1085851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528887"/>
            <a:ext cx="10515600" cy="3648075"/>
          </a:xfrm>
        </p:spPr>
        <p:txBody>
          <a:bodyPr>
            <a:normAutofit/>
          </a:bodyPr>
          <a:lstStyle>
            <a:lvl1pPr marL="0" indent="0">
              <a:buNone/>
              <a:defRPr sz="4000">
                <a:solidFill>
                  <a:schemeClr val="bg1"/>
                </a:solidFill>
              </a:defRPr>
            </a:lvl1pPr>
            <a:lvl2pPr marL="457200" indent="0">
              <a:buNone/>
              <a:defRPr sz="3600">
                <a:solidFill>
                  <a:schemeClr val="bg1"/>
                </a:solidFill>
              </a:defRPr>
            </a:lvl2pPr>
            <a:lvl3pPr marL="914400" indent="0">
              <a:buNone/>
              <a:defRPr sz="3200">
                <a:solidFill>
                  <a:schemeClr val="bg1"/>
                </a:solidFill>
              </a:defRPr>
            </a:lvl3pPr>
            <a:lvl4pPr marL="1371600" indent="0">
              <a:buNone/>
              <a:defRPr sz="2800">
                <a:solidFill>
                  <a:schemeClr val="bg1"/>
                </a:solidFill>
              </a:defRPr>
            </a:lvl4pPr>
            <a:lvl5pPr marL="1828800" indent="0">
              <a:buNone/>
              <a:defRPr sz="2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67607825"/>
      </p:ext>
    </p:extLst>
  </p:cSld>
  <p:clrMapOvr>
    <a:masterClrMapping/>
  </p:clrMapOvr>
  <p:transition spd="slow">
    <p:push dir="u"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vy green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EF4B161-5369-6364-F8A0-99E07548F15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11D1D6F6-CD8B-F9D8-9B34-DB90B075A306}"/>
              </a:ext>
            </a:extLst>
          </p:cNvPr>
          <p:cNvSpPr/>
          <p:nvPr/>
        </p:nvSpPr>
        <p:spPr>
          <a:xfrm>
            <a:off x="-15875" y="5503863"/>
            <a:ext cx="12207875" cy="1719262"/>
          </a:xfrm>
          <a:custGeom>
            <a:avLst/>
            <a:gdLst>
              <a:gd name="connsiteX0" fmla="*/ 0 w 12208042"/>
              <a:gd name="connsiteY0" fmla="*/ 0 h 1718868"/>
              <a:gd name="connsiteX1" fmla="*/ 12208042 w 12208042"/>
              <a:gd name="connsiteY1" fmla="*/ 0 h 1718868"/>
              <a:gd name="connsiteX2" fmla="*/ 12208042 w 12208042"/>
              <a:gd name="connsiteY2" fmla="*/ 1718868 h 1718868"/>
              <a:gd name="connsiteX3" fmla="*/ 0 w 12208042"/>
              <a:gd name="connsiteY3" fmla="*/ 1718868 h 1718868"/>
              <a:gd name="connsiteX4" fmla="*/ 0 w 12208042"/>
              <a:gd name="connsiteY4" fmla="*/ 0 h 1718868"/>
              <a:gd name="connsiteX0" fmla="*/ 42863 w 12208042"/>
              <a:gd name="connsiteY0" fmla="*/ 985838 h 1718868"/>
              <a:gd name="connsiteX1" fmla="*/ 12208042 w 12208042"/>
              <a:gd name="connsiteY1" fmla="*/ 0 h 1718868"/>
              <a:gd name="connsiteX2" fmla="*/ 12208042 w 12208042"/>
              <a:gd name="connsiteY2" fmla="*/ 1718868 h 1718868"/>
              <a:gd name="connsiteX3" fmla="*/ 0 w 12208042"/>
              <a:gd name="connsiteY3" fmla="*/ 1718868 h 1718868"/>
              <a:gd name="connsiteX4" fmla="*/ 42863 w 12208042"/>
              <a:gd name="connsiteY4" fmla="*/ 985838 h 1718868"/>
              <a:gd name="connsiteX0" fmla="*/ 14287 w 12208042"/>
              <a:gd name="connsiteY0" fmla="*/ 1085851 h 1718868"/>
              <a:gd name="connsiteX1" fmla="*/ 12208042 w 12208042"/>
              <a:gd name="connsiteY1" fmla="*/ 0 h 1718868"/>
              <a:gd name="connsiteX2" fmla="*/ 12208042 w 12208042"/>
              <a:gd name="connsiteY2" fmla="*/ 1718868 h 1718868"/>
              <a:gd name="connsiteX3" fmla="*/ 0 w 12208042"/>
              <a:gd name="connsiteY3" fmla="*/ 1718868 h 1718868"/>
              <a:gd name="connsiteX4" fmla="*/ 14287 w 12208042"/>
              <a:gd name="connsiteY4" fmla="*/ 1085851 h 17188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8042" h="1718868">
                <a:moveTo>
                  <a:pt x="14287" y="1085851"/>
                </a:moveTo>
                <a:lnTo>
                  <a:pt x="12208042" y="0"/>
                </a:lnTo>
                <a:lnTo>
                  <a:pt x="12208042" y="1718868"/>
                </a:lnTo>
                <a:lnTo>
                  <a:pt x="0" y="1718868"/>
                </a:lnTo>
                <a:lnTo>
                  <a:pt x="14287" y="108585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528887"/>
            <a:ext cx="10515600" cy="3648075"/>
          </a:xfrm>
        </p:spPr>
        <p:txBody>
          <a:bodyPr>
            <a:normAutofit/>
          </a:bodyPr>
          <a:lstStyle>
            <a:lvl1pPr marL="0" indent="0">
              <a:buNone/>
              <a:defRPr sz="4000">
                <a:solidFill>
                  <a:schemeClr val="bg1"/>
                </a:solidFill>
              </a:defRPr>
            </a:lvl1pPr>
            <a:lvl2pPr marL="457200" indent="0">
              <a:buNone/>
              <a:defRPr sz="3600">
                <a:solidFill>
                  <a:schemeClr val="bg1"/>
                </a:solidFill>
              </a:defRPr>
            </a:lvl2pPr>
            <a:lvl3pPr marL="914400" indent="0">
              <a:buNone/>
              <a:defRPr sz="3200">
                <a:solidFill>
                  <a:schemeClr val="bg1"/>
                </a:solidFill>
              </a:defRPr>
            </a:lvl3pPr>
            <a:lvl4pPr marL="1371600" indent="0">
              <a:buNone/>
              <a:defRPr sz="2800">
                <a:solidFill>
                  <a:schemeClr val="bg1"/>
                </a:solidFill>
              </a:defRPr>
            </a:lvl4pPr>
            <a:lvl5pPr marL="1828800" indent="0">
              <a:buNone/>
              <a:defRPr sz="2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76453375"/>
      </p:ext>
    </p:extLst>
  </p:cSld>
  <p:clrMapOvr>
    <a:masterClrMapping/>
  </p:clrMapOvr>
  <p:transition spd="slow">
    <p:push dir="u"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een pl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528887"/>
            <a:ext cx="10515600" cy="3648075"/>
          </a:xfrm>
        </p:spPr>
        <p:txBody>
          <a:bodyPr>
            <a:normAutofit/>
          </a:bodyPr>
          <a:lstStyle>
            <a:lvl1pPr marL="0" indent="0">
              <a:buNone/>
              <a:defRPr sz="4000">
                <a:solidFill>
                  <a:schemeClr val="tx1"/>
                </a:solidFill>
              </a:defRPr>
            </a:lvl1pPr>
            <a:lvl2pPr marL="457200" indent="0">
              <a:buNone/>
              <a:defRPr sz="3600">
                <a:solidFill>
                  <a:schemeClr val="tx1"/>
                </a:solidFill>
              </a:defRPr>
            </a:lvl2pPr>
            <a:lvl3pPr marL="914400" indent="0">
              <a:buNone/>
              <a:defRPr sz="3200">
                <a:solidFill>
                  <a:schemeClr val="tx1"/>
                </a:solidFill>
              </a:defRPr>
            </a:lvl3pPr>
            <a:lvl4pPr marL="1371600" indent="0">
              <a:buNone/>
              <a:defRPr sz="2800">
                <a:solidFill>
                  <a:schemeClr val="tx1"/>
                </a:solidFill>
              </a:defRPr>
            </a:lvl4pPr>
            <a:lvl5pPr marL="1828800" indent="0">
              <a:buNone/>
              <a:defRPr sz="2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13953522"/>
      </p:ext>
    </p:extLst>
  </p:cSld>
  <p:clrMapOvr>
    <a:masterClrMapping/>
  </p:clrMapOvr>
  <p:transition spd="slow">
    <p:push dir="u"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een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>
            <a:extLst>
              <a:ext uri="{FF2B5EF4-FFF2-40B4-BE49-F238E27FC236}">
                <a16:creationId xmlns:a16="http://schemas.microsoft.com/office/drawing/2014/main" id="{00B5B6A0-88F2-D984-778D-20D9B184374B}"/>
              </a:ext>
            </a:extLst>
          </p:cNvPr>
          <p:cNvSpPr/>
          <p:nvPr/>
        </p:nvSpPr>
        <p:spPr>
          <a:xfrm>
            <a:off x="-15875" y="5503863"/>
            <a:ext cx="12207875" cy="1719262"/>
          </a:xfrm>
          <a:custGeom>
            <a:avLst/>
            <a:gdLst>
              <a:gd name="connsiteX0" fmla="*/ 0 w 12208042"/>
              <a:gd name="connsiteY0" fmla="*/ 0 h 1718868"/>
              <a:gd name="connsiteX1" fmla="*/ 12208042 w 12208042"/>
              <a:gd name="connsiteY1" fmla="*/ 0 h 1718868"/>
              <a:gd name="connsiteX2" fmla="*/ 12208042 w 12208042"/>
              <a:gd name="connsiteY2" fmla="*/ 1718868 h 1718868"/>
              <a:gd name="connsiteX3" fmla="*/ 0 w 12208042"/>
              <a:gd name="connsiteY3" fmla="*/ 1718868 h 1718868"/>
              <a:gd name="connsiteX4" fmla="*/ 0 w 12208042"/>
              <a:gd name="connsiteY4" fmla="*/ 0 h 1718868"/>
              <a:gd name="connsiteX0" fmla="*/ 42863 w 12208042"/>
              <a:gd name="connsiteY0" fmla="*/ 985838 h 1718868"/>
              <a:gd name="connsiteX1" fmla="*/ 12208042 w 12208042"/>
              <a:gd name="connsiteY1" fmla="*/ 0 h 1718868"/>
              <a:gd name="connsiteX2" fmla="*/ 12208042 w 12208042"/>
              <a:gd name="connsiteY2" fmla="*/ 1718868 h 1718868"/>
              <a:gd name="connsiteX3" fmla="*/ 0 w 12208042"/>
              <a:gd name="connsiteY3" fmla="*/ 1718868 h 1718868"/>
              <a:gd name="connsiteX4" fmla="*/ 42863 w 12208042"/>
              <a:gd name="connsiteY4" fmla="*/ 985838 h 1718868"/>
              <a:gd name="connsiteX0" fmla="*/ 14287 w 12208042"/>
              <a:gd name="connsiteY0" fmla="*/ 1085851 h 1718868"/>
              <a:gd name="connsiteX1" fmla="*/ 12208042 w 12208042"/>
              <a:gd name="connsiteY1" fmla="*/ 0 h 1718868"/>
              <a:gd name="connsiteX2" fmla="*/ 12208042 w 12208042"/>
              <a:gd name="connsiteY2" fmla="*/ 1718868 h 1718868"/>
              <a:gd name="connsiteX3" fmla="*/ 0 w 12208042"/>
              <a:gd name="connsiteY3" fmla="*/ 1718868 h 1718868"/>
              <a:gd name="connsiteX4" fmla="*/ 14287 w 12208042"/>
              <a:gd name="connsiteY4" fmla="*/ 1085851 h 17188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8042" h="1718868">
                <a:moveTo>
                  <a:pt x="14287" y="1085851"/>
                </a:moveTo>
                <a:lnTo>
                  <a:pt x="12208042" y="0"/>
                </a:lnTo>
                <a:lnTo>
                  <a:pt x="12208042" y="1718868"/>
                </a:lnTo>
                <a:lnTo>
                  <a:pt x="0" y="1718868"/>
                </a:lnTo>
                <a:lnTo>
                  <a:pt x="14287" y="108585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528887"/>
            <a:ext cx="10515600" cy="3648075"/>
          </a:xfrm>
        </p:spPr>
        <p:txBody>
          <a:bodyPr>
            <a:normAutofit/>
          </a:bodyPr>
          <a:lstStyle>
            <a:lvl1pPr marL="0" indent="0">
              <a:buNone/>
              <a:defRPr sz="4000">
                <a:solidFill>
                  <a:schemeClr val="tx1"/>
                </a:solidFill>
              </a:defRPr>
            </a:lvl1pPr>
            <a:lvl2pPr marL="457200" indent="0">
              <a:buNone/>
              <a:defRPr sz="3600">
                <a:solidFill>
                  <a:schemeClr val="tx1"/>
                </a:solidFill>
              </a:defRPr>
            </a:lvl2pPr>
            <a:lvl3pPr marL="914400" indent="0">
              <a:buNone/>
              <a:defRPr sz="3200">
                <a:solidFill>
                  <a:schemeClr val="tx1"/>
                </a:solidFill>
              </a:defRPr>
            </a:lvl3pPr>
            <a:lvl4pPr marL="1371600" indent="0">
              <a:buNone/>
              <a:defRPr sz="2800">
                <a:solidFill>
                  <a:schemeClr val="tx1"/>
                </a:solidFill>
              </a:defRPr>
            </a:lvl4pPr>
            <a:lvl5pPr marL="1828800" indent="0">
              <a:buNone/>
              <a:defRPr sz="2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93742135"/>
      </p:ext>
    </p:extLst>
  </p:cSld>
  <p:clrMapOvr>
    <a:masterClrMapping/>
  </p:clrMapOvr>
  <p:transition spd="slow">
    <p:push dir="u"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een sol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F680321-CAD7-5580-8C7D-8002489925C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528887"/>
            <a:ext cx="10515600" cy="3648075"/>
          </a:xfrm>
        </p:spPr>
        <p:txBody>
          <a:bodyPr>
            <a:normAutofit/>
          </a:bodyPr>
          <a:lstStyle>
            <a:lvl1pPr marL="0" indent="0">
              <a:buNone/>
              <a:defRPr sz="4000">
                <a:solidFill>
                  <a:schemeClr val="bg1"/>
                </a:solidFill>
              </a:defRPr>
            </a:lvl1pPr>
            <a:lvl2pPr marL="457200" indent="0">
              <a:buNone/>
              <a:defRPr sz="3600">
                <a:solidFill>
                  <a:schemeClr val="bg1"/>
                </a:solidFill>
              </a:defRPr>
            </a:lvl2pPr>
            <a:lvl3pPr marL="914400" indent="0">
              <a:buNone/>
              <a:defRPr sz="3200">
                <a:solidFill>
                  <a:schemeClr val="bg1"/>
                </a:solidFill>
              </a:defRPr>
            </a:lvl3pPr>
            <a:lvl4pPr marL="1371600" indent="0">
              <a:buNone/>
              <a:defRPr sz="2800">
                <a:solidFill>
                  <a:schemeClr val="bg1"/>
                </a:solidFill>
              </a:defRPr>
            </a:lvl4pPr>
            <a:lvl5pPr marL="1828800" indent="0">
              <a:buNone/>
              <a:defRPr sz="2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64211804"/>
      </p:ext>
    </p:extLst>
  </p:cSld>
  <p:clrMapOvr>
    <a:masterClrMapping/>
  </p:clrMapOvr>
  <p:transition spd="slow">
    <p:push dir="u"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een white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0E80097-B807-DDBB-B05F-C35DE81B9765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1194BC5E-397A-2ED9-4F3D-94DC545836D0}"/>
              </a:ext>
            </a:extLst>
          </p:cNvPr>
          <p:cNvSpPr/>
          <p:nvPr/>
        </p:nvSpPr>
        <p:spPr>
          <a:xfrm>
            <a:off x="-15875" y="5503863"/>
            <a:ext cx="12207875" cy="1719262"/>
          </a:xfrm>
          <a:custGeom>
            <a:avLst/>
            <a:gdLst>
              <a:gd name="connsiteX0" fmla="*/ 0 w 12208042"/>
              <a:gd name="connsiteY0" fmla="*/ 0 h 1718868"/>
              <a:gd name="connsiteX1" fmla="*/ 12208042 w 12208042"/>
              <a:gd name="connsiteY1" fmla="*/ 0 h 1718868"/>
              <a:gd name="connsiteX2" fmla="*/ 12208042 w 12208042"/>
              <a:gd name="connsiteY2" fmla="*/ 1718868 h 1718868"/>
              <a:gd name="connsiteX3" fmla="*/ 0 w 12208042"/>
              <a:gd name="connsiteY3" fmla="*/ 1718868 h 1718868"/>
              <a:gd name="connsiteX4" fmla="*/ 0 w 12208042"/>
              <a:gd name="connsiteY4" fmla="*/ 0 h 1718868"/>
              <a:gd name="connsiteX0" fmla="*/ 42863 w 12208042"/>
              <a:gd name="connsiteY0" fmla="*/ 985838 h 1718868"/>
              <a:gd name="connsiteX1" fmla="*/ 12208042 w 12208042"/>
              <a:gd name="connsiteY1" fmla="*/ 0 h 1718868"/>
              <a:gd name="connsiteX2" fmla="*/ 12208042 w 12208042"/>
              <a:gd name="connsiteY2" fmla="*/ 1718868 h 1718868"/>
              <a:gd name="connsiteX3" fmla="*/ 0 w 12208042"/>
              <a:gd name="connsiteY3" fmla="*/ 1718868 h 1718868"/>
              <a:gd name="connsiteX4" fmla="*/ 42863 w 12208042"/>
              <a:gd name="connsiteY4" fmla="*/ 985838 h 1718868"/>
              <a:gd name="connsiteX0" fmla="*/ 14287 w 12208042"/>
              <a:gd name="connsiteY0" fmla="*/ 1085851 h 1718868"/>
              <a:gd name="connsiteX1" fmla="*/ 12208042 w 12208042"/>
              <a:gd name="connsiteY1" fmla="*/ 0 h 1718868"/>
              <a:gd name="connsiteX2" fmla="*/ 12208042 w 12208042"/>
              <a:gd name="connsiteY2" fmla="*/ 1718868 h 1718868"/>
              <a:gd name="connsiteX3" fmla="*/ 0 w 12208042"/>
              <a:gd name="connsiteY3" fmla="*/ 1718868 h 1718868"/>
              <a:gd name="connsiteX4" fmla="*/ 14287 w 12208042"/>
              <a:gd name="connsiteY4" fmla="*/ 1085851 h 17188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8042" h="1718868">
                <a:moveTo>
                  <a:pt x="14287" y="1085851"/>
                </a:moveTo>
                <a:lnTo>
                  <a:pt x="12208042" y="0"/>
                </a:lnTo>
                <a:lnTo>
                  <a:pt x="12208042" y="1718868"/>
                </a:lnTo>
                <a:lnTo>
                  <a:pt x="0" y="1718868"/>
                </a:lnTo>
                <a:lnTo>
                  <a:pt x="14287" y="108585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528887"/>
            <a:ext cx="10515600" cy="3648075"/>
          </a:xfrm>
        </p:spPr>
        <p:txBody>
          <a:bodyPr>
            <a:normAutofit/>
          </a:bodyPr>
          <a:lstStyle>
            <a:lvl1pPr marL="0" indent="0">
              <a:buNone/>
              <a:defRPr sz="4000">
                <a:solidFill>
                  <a:schemeClr val="bg1"/>
                </a:solidFill>
              </a:defRPr>
            </a:lvl1pPr>
            <a:lvl2pPr marL="457200" indent="0">
              <a:buNone/>
              <a:defRPr sz="3600">
                <a:solidFill>
                  <a:schemeClr val="bg1"/>
                </a:solidFill>
              </a:defRPr>
            </a:lvl2pPr>
            <a:lvl3pPr marL="914400" indent="0">
              <a:buNone/>
              <a:defRPr sz="3200">
                <a:solidFill>
                  <a:schemeClr val="bg1"/>
                </a:solidFill>
              </a:defRPr>
            </a:lvl3pPr>
            <a:lvl4pPr marL="1371600" indent="0">
              <a:buNone/>
              <a:defRPr sz="2800">
                <a:solidFill>
                  <a:schemeClr val="bg1"/>
                </a:solidFill>
              </a:defRPr>
            </a:lvl4pPr>
            <a:lvl5pPr marL="1828800" indent="0">
              <a:buNone/>
              <a:defRPr sz="2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84048782"/>
      </p:ext>
    </p:extLst>
  </p:cSld>
  <p:clrMapOvr>
    <a:masterClrMapping/>
  </p:clrMapOvr>
  <p:transition spd="slow">
    <p:push dir="u"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een navy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6D97F23-6549-59BE-BFA7-9F00A9DF9D27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565C37B3-20CA-785C-ABDA-BD5B49A98E70}"/>
              </a:ext>
            </a:extLst>
          </p:cNvPr>
          <p:cNvSpPr/>
          <p:nvPr/>
        </p:nvSpPr>
        <p:spPr>
          <a:xfrm>
            <a:off x="-15875" y="5503863"/>
            <a:ext cx="12207875" cy="1719262"/>
          </a:xfrm>
          <a:custGeom>
            <a:avLst/>
            <a:gdLst>
              <a:gd name="connsiteX0" fmla="*/ 0 w 12208042"/>
              <a:gd name="connsiteY0" fmla="*/ 0 h 1718868"/>
              <a:gd name="connsiteX1" fmla="*/ 12208042 w 12208042"/>
              <a:gd name="connsiteY1" fmla="*/ 0 h 1718868"/>
              <a:gd name="connsiteX2" fmla="*/ 12208042 w 12208042"/>
              <a:gd name="connsiteY2" fmla="*/ 1718868 h 1718868"/>
              <a:gd name="connsiteX3" fmla="*/ 0 w 12208042"/>
              <a:gd name="connsiteY3" fmla="*/ 1718868 h 1718868"/>
              <a:gd name="connsiteX4" fmla="*/ 0 w 12208042"/>
              <a:gd name="connsiteY4" fmla="*/ 0 h 1718868"/>
              <a:gd name="connsiteX0" fmla="*/ 42863 w 12208042"/>
              <a:gd name="connsiteY0" fmla="*/ 985838 h 1718868"/>
              <a:gd name="connsiteX1" fmla="*/ 12208042 w 12208042"/>
              <a:gd name="connsiteY1" fmla="*/ 0 h 1718868"/>
              <a:gd name="connsiteX2" fmla="*/ 12208042 w 12208042"/>
              <a:gd name="connsiteY2" fmla="*/ 1718868 h 1718868"/>
              <a:gd name="connsiteX3" fmla="*/ 0 w 12208042"/>
              <a:gd name="connsiteY3" fmla="*/ 1718868 h 1718868"/>
              <a:gd name="connsiteX4" fmla="*/ 42863 w 12208042"/>
              <a:gd name="connsiteY4" fmla="*/ 985838 h 1718868"/>
              <a:gd name="connsiteX0" fmla="*/ 14287 w 12208042"/>
              <a:gd name="connsiteY0" fmla="*/ 1085851 h 1718868"/>
              <a:gd name="connsiteX1" fmla="*/ 12208042 w 12208042"/>
              <a:gd name="connsiteY1" fmla="*/ 0 h 1718868"/>
              <a:gd name="connsiteX2" fmla="*/ 12208042 w 12208042"/>
              <a:gd name="connsiteY2" fmla="*/ 1718868 h 1718868"/>
              <a:gd name="connsiteX3" fmla="*/ 0 w 12208042"/>
              <a:gd name="connsiteY3" fmla="*/ 1718868 h 1718868"/>
              <a:gd name="connsiteX4" fmla="*/ 14287 w 12208042"/>
              <a:gd name="connsiteY4" fmla="*/ 1085851 h 17188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8042" h="1718868">
                <a:moveTo>
                  <a:pt x="14287" y="1085851"/>
                </a:moveTo>
                <a:lnTo>
                  <a:pt x="12208042" y="0"/>
                </a:lnTo>
                <a:lnTo>
                  <a:pt x="12208042" y="1718868"/>
                </a:lnTo>
                <a:lnTo>
                  <a:pt x="0" y="1718868"/>
                </a:lnTo>
                <a:lnTo>
                  <a:pt x="14287" y="1085851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528887"/>
            <a:ext cx="10515600" cy="3648075"/>
          </a:xfrm>
        </p:spPr>
        <p:txBody>
          <a:bodyPr>
            <a:normAutofit/>
          </a:bodyPr>
          <a:lstStyle>
            <a:lvl1pPr marL="0" indent="0">
              <a:buNone/>
              <a:defRPr sz="4000">
                <a:solidFill>
                  <a:schemeClr val="bg1"/>
                </a:solidFill>
              </a:defRPr>
            </a:lvl1pPr>
            <a:lvl2pPr marL="457200" indent="0">
              <a:buNone/>
              <a:defRPr sz="3600">
                <a:solidFill>
                  <a:schemeClr val="bg1"/>
                </a:solidFill>
              </a:defRPr>
            </a:lvl2pPr>
            <a:lvl3pPr marL="914400" indent="0">
              <a:buNone/>
              <a:defRPr sz="3200">
                <a:solidFill>
                  <a:schemeClr val="bg1"/>
                </a:solidFill>
              </a:defRPr>
            </a:lvl3pPr>
            <a:lvl4pPr marL="1371600" indent="0">
              <a:buNone/>
              <a:defRPr sz="2800">
                <a:solidFill>
                  <a:schemeClr val="bg1"/>
                </a:solidFill>
              </a:defRPr>
            </a:lvl4pPr>
            <a:lvl5pPr marL="1828800" indent="0">
              <a:buNone/>
              <a:defRPr sz="2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78523162"/>
      </p:ext>
    </p:extLst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DAFDA4D7-46C9-0588-439D-6F1D18A38E8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  <a:endParaRPr lang="en-GB" altLang="en-US"/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CDD3D5E2-FEF1-0D68-5BAB-8EF17B98594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3303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8" r:id="rId1"/>
    <p:sldLayoutId id="2147483722" r:id="rId2"/>
    <p:sldLayoutId id="2147483729" r:id="rId3"/>
    <p:sldLayoutId id="2147483730" r:id="rId4"/>
    <p:sldLayoutId id="2147483731" r:id="rId5"/>
    <p:sldLayoutId id="2147483732" r:id="rId6"/>
    <p:sldLayoutId id="2147483723" r:id="rId7"/>
    <p:sldLayoutId id="2147483733" r:id="rId8"/>
    <p:sldLayoutId id="2147483734" r:id="rId9"/>
    <p:sldLayoutId id="2147483735" r:id="rId10"/>
    <p:sldLayoutId id="2147483736" r:id="rId11"/>
    <p:sldLayoutId id="2147483737" r:id="rId12"/>
    <p:sldLayoutId id="2147483724" r:id="rId13"/>
    <p:sldLayoutId id="2147483738" r:id="rId14"/>
    <p:sldLayoutId id="2147483739" r:id="rId15"/>
    <p:sldLayoutId id="2147483740" r:id="rId16"/>
    <p:sldLayoutId id="2147483741" r:id="rId17"/>
    <p:sldLayoutId id="2147483742" r:id="rId18"/>
    <p:sldLayoutId id="2147483725" r:id="rId19"/>
    <p:sldLayoutId id="2147483743" r:id="rId20"/>
    <p:sldLayoutId id="2147483744" r:id="rId21"/>
    <p:sldLayoutId id="2147483745" r:id="rId22"/>
    <p:sldLayoutId id="2147483746" r:id="rId23"/>
    <p:sldLayoutId id="2147483747" r:id="rId24"/>
    <p:sldLayoutId id="2147483726" r:id="rId25"/>
    <p:sldLayoutId id="2147483748" r:id="rId26"/>
    <p:sldLayoutId id="2147483749" r:id="rId27"/>
    <p:sldLayoutId id="2147483750" r:id="rId28"/>
    <p:sldLayoutId id="2147483751" r:id="rId29"/>
    <p:sldLayoutId id="2147483752" r:id="rId30"/>
    <p:sldLayoutId id="2147483727" r:id="rId31"/>
    <p:sldLayoutId id="2147483753" r:id="rId32"/>
    <p:sldLayoutId id="2147483754" r:id="rId33"/>
    <p:sldLayoutId id="2147483755" r:id="rId34"/>
    <p:sldLayoutId id="2147483756" r:id="rId35"/>
  </p:sldLayoutIdLst>
  <p:transition spd="slow">
    <p:push dir="u"/>
  </p:transition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Poppins" panose="020B0502040204020203" pitchFamily="2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Poppins" panose="020B0502040204020203" pitchFamily="2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Poppins" panose="020B0502040204020203" pitchFamily="2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Poppins" panose="020B0502040204020203" pitchFamily="2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Poppins" panose="020B0502040204020203" pitchFamily="2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Poppins" panose="020B0502040204020203" pitchFamily="2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Poppins" panose="020B0502040204020203" pitchFamily="2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Poppins" panose="020B0502040204020203" pitchFamily="2" charset="0"/>
        </a:defRPr>
      </a:lvl9pPr>
    </p:titleStyle>
    <p:bodyStyle>
      <a:lvl1pPr algn="l" rtl="0" eaLnBrk="1" fontAlgn="base" hangingPunct="1">
        <a:lnSpc>
          <a:spcPct val="120000"/>
        </a:lnSpc>
        <a:spcBef>
          <a:spcPts val="1000"/>
        </a:spcBef>
        <a:spcAft>
          <a:spcPct val="0"/>
        </a:spcAft>
        <a:buFont typeface="Arial" panose="020B0604020202020204" pitchFamily="34" charset="0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fontAlgn="base" hangingPunct="1">
        <a:lnSpc>
          <a:spcPct val="120000"/>
        </a:lnSpc>
        <a:spcBef>
          <a:spcPts val="500"/>
        </a:spcBef>
        <a:spcAft>
          <a:spcPct val="0"/>
        </a:spcAft>
        <a:buFont typeface="Arial" panose="020B0604020202020204" pitchFamily="34" charset="0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fontAlgn="base" hangingPunct="1">
        <a:lnSpc>
          <a:spcPct val="120000"/>
        </a:lnSpc>
        <a:spcBef>
          <a:spcPts val="500"/>
        </a:spcBef>
        <a:spcAft>
          <a:spcPct val="0"/>
        </a:spcAft>
        <a:buFont typeface="Arial" panose="020B0604020202020204" pitchFamily="34" charset="0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fontAlgn="base" hangingPunct="1">
        <a:lnSpc>
          <a:spcPct val="120000"/>
        </a:lnSpc>
        <a:spcBef>
          <a:spcPts val="500"/>
        </a:spcBef>
        <a:spcAft>
          <a:spcPct val="0"/>
        </a:spcAft>
        <a:buFont typeface="Arial" panose="020B0604020202020204" pitchFamily="34" charset="0"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fontAlgn="base" hangingPunct="1">
        <a:lnSpc>
          <a:spcPct val="120000"/>
        </a:lnSpc>
        <a:spcBef>
          <a:spcPts val="500"/>
        </a:spcBef>
        <a:spcAft>
          <a:spcPct val="0"/>
        </a:spcAft>
        <a:buFont typeface="Arial" panose="020B0604020202020204" pitchFamily="34" charset="0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mp"/><Relationship Id="rId1" Type="http://schemas.openxmlformats.org/officeDocument/2006/relationships/slideLayout" Target="../slideLayouts/slideLayout20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mp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mp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0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mp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mp"/><Relationship Id="rId1" Type="http://schemas.openxmlformats.org/officeDocument/2006/relationships/slideLayout" Target="../slideLayouts/slideLayout2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mp"/><Relationship Id="rId1" Type="http://schemas.openxmlformats.org/officeDocument/2006/relationships/slideLayout" Target="../slideLayouts/slideLayout20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>
            <a:extLst>
              <a:ext uri="{FF2B5EF4-FFF2-40B4-BE49-F238E27FC236}">
                <a16:creationId xmlns:a16="http://schemas.microsoft.com/office/drawing/2014/main" id="{7A3BB211-595F-F173-F74B-F67FC746CDD2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515938" y="1044575"/>
            <a:ext cx="10152062" cy="2238375"/>
          </a:xfrm>
        </p:spPr>
        <p:txBody>
          <a:bodyPr/>
          <a:lstStyle/>
          <a:p>
            <a:r>
              <a:rPr lang="en-GB" altLang="en-US" dirty="0"/>
              <a:t>Transport priorities</a:t>
            </a:r>
          </a:p>
        </p:txBody>
      </p:sp>
      <p:sp>
        <p:nvSpPr>
          <p:cNvPr id="31747" name="Subtitle 2">
            <a:extLst>
              <a:ext uri="{FF2B5EF4-FFF2-40B4-BE49-F238E27FC236}">
                <a16:creationId xmlns:a16="http://schemas.microsoft.com/office/drawing/2014/main" id="{FE7EE6B2-532B-1F5E-FC3E-5BE0F1088B98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altLang="en-US" dirty="0"/>
              <a:t>December 2025</a:t>
            </a:r>
          </a:p>
        </p:txBody>
      </p:sp>
    </p:spTree>
  </p:cSld>
  <p:clrMapOvr>
    <a:masterClrMapping/>
  </p:clrMapOvr>
  <p:transition spd="slow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FB8E9-5C92-658E-2BB1-7663F02902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GB" dirty="0"/>
              <a:t>Local Transport Plan</a:t>
            </a:r>
          </a:p>
        </p:txBody>
      </p:sp>
      <p:sp>
        <p:nvSpPr>
          <p:cNvPr id="33795" name="Content Placeholder 2">
            <a:extLst>
              <a:ext uri="{FF2B5EF4-FFF2-40B4-BE49-F238E27FC236}">
                <a16:creationId xmlns:a16="http://schemas.microsoft.com/office/drawing/2014/main" id="{39D1CF5F-926A-9412-5EB5-FEA9A97F3BAF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38199" y="2528889"/>
            <a:ext cx="4391025" cy="2185986"/>
          </a:xfrm>
        </p:spPr>
        <p:txBody>
          <a:bodyPr>
            <a:normAutofit fontScale="70000" lnSpcReduction="20000"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altLang="en-US" dirty="0"/>
              <a:t>2025-2040 strategy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altLang="en-US" dirty="0"/>
              <a:t>Now lead and delivered by the new D&amp;T CCA</a:t>
            </a:r>
          </a:p>
        </p:txBody>
      </p:sp>
      <p:pic>
        <p:nvPicPr>
          <p:cNvPr id="4" name="Picture 3" descr="A blue sign with green text&#10;&#10;AI-generated content may be incorrect.">
            <a:extLst>
              <a:ext uri="{FF2B5EF4-FFF2-40B4-BE49-F238E27FC236}">
                <a16:creationId xmlns:a16="http://schemas.microsoft.com/office/drawing/2014/main" id="{17035A2F-BEEB-DA20-F4DC-2BB468E3F1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3499" y="1838761"/>
            <a:ext cx="6754137" cy="4570468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8B9211-28A1-7B22-F5CF-2A6B6E9902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wrap="square" anchor="ctr">
            <a:normAutofit/>
          </a:bodyPr>
          <a:lstStyle/>
          <a:p>
            <a:r>
              <a:rPr lang="en-GB" dirty="0"/>
              <a:t>Key strategic priorities</a:t>
            </a:r>
          </a:p>
        </p:txBody>
      </p:sp>
      <p:pic>
        <p:nvPicPr>
          <p:cNvPr id="9" name="Picture 8" descr="A screenshot of a computer screen&#10;&#10;AI-generated content may be incorrect.">
            <a:extLst>
              <a:ext uri="{FF2B5EF4-FFF2-40B4-BE49-F238E27FC236}">
                <a16:creationId xmlns:a16="http://schemas.microsoft.com/office/drawing/2014/main" id="{8F72DB23-7915-2C40-D5CB-52462CC5B0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1609" y="1519239"/>
            <a:ext cx="9848782" cy="497363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66482296"/>
      </p:ext>
    </p:extLst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D2F67E-95BD-04C6-FD4D-481D8BF6BC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B595A1-1D31-2EAB-B361-D44080F9FE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Greater places for people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524EC0-1B72-B7E3-D0C2-FB7D89FDF7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4849" y="1862137"/>
            <a:ext cx="10925175" cy="4281488"/>
          </a:xfrm>
        </p:spPr>
        <p:txBody>
          <a:bodyPr>
            <a:normAutofit fontScale="77500" lnSpcReduction="20000"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dirty="0"/>
              <a:t>Delivery of town centre public realm improvements and regeneration opportunities across Torbay. 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dirty="0"/>
              <a:t>Improve wayfinding to improve entry, exit and within the town centres.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dirty="0"/>
              <a:t>Paignton and Preston Promenade coastal flood protection scheme.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dirty="0"/>
              <a:t>Upgrade public transport gateways in Torbay’s town centres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60233889"/>
      </p:ext>
    </p:extLst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474304-00C4-F617-560D-590E25835E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Greater places for people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7A1CA1-6B94-C364-3F69-B0EE805A02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4849" y="1862137"/>
            <a:ext cx="10925175" cy="4281488"/>
          </a:xfrm>
        </p:spPr>
        <p:txBody>
          <a:bodyPr>
            <a:normAutofit fontScale="47500" lnSpcReduction="20000"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dirty="0"/>
              <a:t>Abbey Gates enhancements in Torquay, redevelopment around the bus and rail station and surrounding brownfield sites in Paignton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dirty="0"/>
              <a:t>Enhancements to Brixham Bank Lane and Paignton bus station, scheduled for 2026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dirty="0"/>
              <a:t>Work with the rail industry to enhance the Paignton station concourse and station facilities.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dirty="0"/>
              <a:t>Work with rail and bus operators to improve the connectivity and ticketing opportunities (Frequency improvements on major bus lines in 2025, multi-operator ticket trial in 2026)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dirty="0"/>
              <a:t>Make it easier for people to access longer distance travel networks from Brixham (Rail ticket to Brixham connecting with Stagecoach services)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GB" dirty="0"/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23869710"/>
      </p:ext>
    </p:extLst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2EBC98-374E-2B77-772B-58E27CE5E0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9B6758-CAD6-4EB7-67C7-9ABF65B7B1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Decarbonisation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3249FC09-0984-1C18-6277-CAB82F66A01D}"/>
              </a:ext>
            </a:extLst>
          </p:cNvPr>
          <p:cNvSpPr txBox="1">
            <a:spLocks/>
          </p:cNvSpPr>
          <p:nvPr/>
        </p:nvSpPr>
        <p:spPr bwMode="auto">
          <a:xfrm>
            <a:off x="838200" y="1432179"/>
            <a:ext cx="10966704" cy="470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70000" lnSpcReduction="20000"/>
          </a:bodyPr>
          <a:lstStyle>
            <a:lvl1pPr marL="0" indent="0" algn="l" rtl="0" eaLnBrk="1" fontAlgn="base" hangingPunct="1">
              <a:lnSpc>
                <a:spcPct val="12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None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rtl="0" eaLnBrk="1" fontAlgn="base" hangingPunct="1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rtl="0" eaLnBrk="1" fontAlgn="base" hangingPunct="1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rtl="0" eaLnBrk="1" fontAlgn="base" hangingPunct="1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rtl="0" eaLnBrk="1" fontAlgn="base" hangingPunct="1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dirty="0"/>
              <a:t>Transition to lower and zero emission buses across Torbay.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dirty="0"/>
              <a:t>Increasing travel choice to help reduce traffic movements across Torbay.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dirty="0"/>
              <a:t>Deliver a network of electric vehicle charging points, providing more variety of charging speeds in a wider variety of locations.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dirty="0"/>
              <a:t>Promote peer-to-peer charging and pavement channel opportunities.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67193957"/>
      </p:ext>
    </p:extLst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71AF10-39B9-4F49-70A9-94822BD454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Decarbonisation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5348CA68-57B7-DD4C-8415-2612EBCBB953}"/>
              </a:ext>
            </a:extLst>
          </p:cNvPr>
          <p:cNvSpPr txBox="1">
            <a:spLocks/>
          </p:cNvSpPr>
          <p:nvPr/>
        </p:nvSpPr>
        <p:spPr bwMode="auto">
          <a:xfrm>
            <a:off x="838200" y="1468755"/>
            <a:ext cx="7077075" cy="470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70000" lnSpcReduction="20000"/>
          </a:bodyPr>
          <a:lstStyle>
            <a:lvl1pPr marL="0" indent="0" algn="l" rtl="0" eaLnBrk="1" fontAlgn="base" hangingPunct="1">
              <a:lnSpc>
                <a:spcPct val="12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None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rtl="0" eaLnBrk="1" fontAlgn="base" hangingPunct="1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rtl="0" eaLnBrk="1" fontAlgn="base" hangingPunct="1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rtl="0" eaLnBrk="1" fontAlgn="base" hangingPunct="1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rtl="0" eaLnBrk="1" fontAlgn="base" hangingPunct="1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dirty="0"/>
              <a:t>Torbay Council’s EV Strategy to deliver a comprehensive charging network for Torbay, on-street, car park and rapid charge points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dirty="0"/>
              <a:t>£25 million (£7 million DfT funding) ZEBRA electric bus project to replace 80% of Torbay buses in the new year (2026)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dirty="0"/>
              <a:t>Delivery of Bay trails active travel infrastructure improvements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GB" dirty="0"/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GB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3293E57-6C0F-02D3-22E4-FA02083829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0607" y="2317101"/>
            <a:ext cx="4063357" cy="3072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0736332"/>
      </p:ext>
    </p:extLst>
  </p:cSld>
  <p:clrMapOvr>
    <a:masterClrMapping/>
  </p:clrMapOvr>
  <p:transition spd="slow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3BC4CF-DE4C-85FD-CA46-D4784E6889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511AA7-2290-BFA4-5AA2-F0A0225A4C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Easier travel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9EBB08-C6ED-0F2F-B29A-77456584EC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08760"/>
            <a:ext cx="11131296" cy="5193791"/>
          </a:xfrm>
        </p:spPr>
        <p:txBody>
          <a:bodyPr>
            <a:normAutofit fontScale="32500" lnSpcReduction="20000"/>
          </a:bodyPr>
          <a:lstStyle/>
          <a:p>
            <a:r>
              <a:rPr lang="en-GB" b="1" dirty="0"/>
              <a:t>Improving travel choice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dirty="0"/>
              <a:t>New railway station at </a:t>
            </a:r>
            <a:r>
              <a:rPr lang="en-GB" dirty="0" err="1"/>
              <a:t>Edginswell</a:t>
            </a:r>
            <a:r>
              <a:rPr lang="en-GB" dirty="0"/>
              <a:t> to create new opportunities for travel to and from Torbay Hospital and other nearby destinations.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dirty="0"/>
              <a:t>New bus/coach services from Torbay to East of Exeter.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dirty="0"/>
              <a:t>Enhance integration of bus and rail services.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dirty="0"/>
              <a:t>Network of shared travel choices (bike hire/car club) across Torbay. Attractive public transport </a:t>
            </a:r>
          </a:p>
          <a:p>
            <a:r>
              <a:rPr lang="en-GB" b="1" dirty="0"/>
              <a:t>Attractive modern vehicles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dirty="0"/>
              <a:t>Higher frequency bus services between town centres and major employment, education and health facilities.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dirty="0"/>
              <a:t>Faster bus journey times, including priority at traffic signals and reduced impact of on-street parking on bus service reliability.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dirty="0"/>
              <a:t>Extend operating hours of bus services, including evening services and night services through the week. Access to public transport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dirty="0"/>
              <a:t>Improve bus stop infrastructure and information systems, including wayfinding between bus and rail services.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dirty="0"/>
              <a:t>Improved accessibility for all passengers at railway stations.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dirty="0"/>
              <a:t>Ticket and fare simplification</a:t>
            </a:r>
          </a:p>
        </p:txBody>
      </p:sp>
    </p:spTree>
    <p:extLst>
      <p:ext uri="{BB962C8B-B14F-4D97-AF65-F5344CB8AC3E}">
        <p14:creationId xmlns:p14="http://schemas.microsoft.com/office/powerpoint/2010/main" val="653654661"/>
      </p:ext>
    </p:extLst>
  </p:cSld>
  <p:clrMapOvr>
    <a:masterClrMapping/>
  </p:clrMapOvr>
  <p:transition spd="slow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84BE43-519B-899E-B8E7-DFD94AA60F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Easier travel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684336-7178-DB90-4920-B94D2D2E24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508759"/>
            <a:ext cx="5781676" cy="5111116"/>
          </a:xfrm>
        </p:spPr>
        <p:txBody>
          <a:bodyPr>
            <a:normAutofit fontScale="40000" lnSpcReduction="20000"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dirty="0"/>
              <a:t>Improved bus provision to Torquay gateway, Newton Abbot, Heathfield and Totnes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dirty="0"/>
              <a:t>New railway station at </a:t>
            </a:r>
            <a:r>
              <a:rPr lang="en-GB" dirty="0" err="1"/>
              <a:t>Edginswell</a:t>
            </a:r>
            <a:endParaRPr lang="en-GB" dirty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dirty="0"/>
              <a:t>Redesign bus interchanges at Paignton station and Brixham (2026)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dirty="0"/>
              <a:t>Shared cross-operator bus ticket and new rail ticket to Brixham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dirty="0"/>
              <a:t>Connecting </a:t>
            </a:r>
            <a:r>
              <a:rPr lang="en-GB" dirty="0" err="1"/>
              <a:t>Goodrington</a:t>
            </a:r>
            <a:r>
              <a:rPr lang="en-GB" dirty="0"/>
              <a:t> to the rail network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dirty="0"/>
              <a:t>Developing a network of at least 15-minute bus service frequencies along key corridors, including services 13 (Brixham - Torbay Hospital) and 22 (South Devon College – St </a:t>
            </a:r>
            <a:r>
              <a:rPr lang="en-GB" dirty="0" err="1"/>
              <a:t>Marychurch</a:t>
            </a:r>
            <a:r>
              <a:rPr lang="en-GB" dirty="0"/>
              <a:t>).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dirty="0"/>
              <a:t>Improved technology at signalised junctions to give buses priority on key corridors.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dirty="0"/>
              <a:t>Increasing frequency and accessibility of services across the community</a:t>
            </a:r>
          </a:p>
        </p:txBody>
      </p:sp>
      <p:pic>
        <p:nvPicPr>
          <p:cNvPr id="5" name="Content Placeholder 4" descr="A map of a train station&#10;&#10;AI-generated content may be incorrect.">
            <a:extLst>
              <a:ext uri="{FF2B5EF4-FFF2-40B4-BE49-F238E27FC236}">
                <a16:creationId xmlns:a16="http://schemas.microsoft.com/office/drawing/2014/main" id="{92F4A3B7-E445-7B53-C799-1E9B398DDA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686645" y="1508761"/>
            <a:ext cx="2106579" cy="18432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9894E27-BFF5-DD0B-4045-2FDCCD0168DC}"/>
              </a:ext>
            </a:extLst>
          </p:cNvPr>
          <p:cNvSpPr txBox="1"/>
          <p:nvPr/>
        </p:nvSpPr>
        <p:spPr>
          <a:xfrm>
            <a:off x="6724649" y="3428219"/>
            <a:ext cx="5194367" cy="286232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GB" b="1" dirty="0"/>
              <a:t>Bus stop improvements: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15 new shelters, new maps and timetables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New, clearer and more attractive branding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Better access by foot and cycle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Better waiting facilities, including shelters and build outs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New real time information for passengers at the busiest stops and rail stations</a:t>
            </a:r>
          </a:p>
        </p:txBody>
      </p:sp>
    </p:spTree>
    <p:extLst>
      <p:ext uri="{BB962C8B-B14F-4D97-AF65-F5344CB8AC3E}">
        <p14:creationId xmlns:p14="http://schemas.microsoft.com/office/powerpoint/2010/main" val="1288949764"/>
      </p:ext>
    </p:extLst>
  </p:cSld>
  <p:clrMapOvr>
    <a:masterClrMapping/>
  </p:clrMapOvr>
  <p:transition spd="slow">
    <p:push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7066DA-85E1-830D-56AD-19B4169943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9843B6-6D65-52A1-E4F0-55B461B352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place to be naturally active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C2E464-2C2E-0910-BB19-210B977F0B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5719201" cy="4636960"/>
          </a:xfrm>
        </p:spPr>
        <p:txBody>
          <a:bodyPr>
            <a:normAutofit fontScale="32500" lnSpcReduction="20000"/>
          </a:bodyPr>
          <a:lstStyle/>
          <a:p>
            <a:r>
              <a:rPr lang="en-GB" b="1" dirty="0"/>
              <a:t>Strategic Cycle Network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dirty="0"/>
              <a:t>Deliver South Devon Cycle Way and connect Torbay into the existing traffic free, multi-use trail network in Devon.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dirty="0"/>
              <a:t>Deliver strategic cycle routes within Torbay, including Hospital Trail, Torquay Town Trail and northern sections of the Beaches Trail.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dirty="0"/>
              <a:t>Develop proposals for the Zoo Trail and southern sections of Beaches Trail, with connections to the Western Corridor. Improving access for pedestrians and cycles</a:t>
            </a:r>
          </a:p>
          <a:p>
            <a:r>
              <a:rPr lang="en-GB" b="1" dirty="0"/>
              <a:t>Improving access for pedestrians and cycles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dirty="0"/>
              <a:t>Improve pedestrian and cycle crossings to town and neighbourhood centres to support road safety, higher quality walking routes and delivery of the strategic cycle network.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dirty="0"/>
              <a:t>Improve attractiveness and safety of walking, wheeling and cycling routes to schools.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dirty="0"/>
              <a:t>Create quieter and safer streets for residents, pedestrians and cyclists.</a:t>
            </a:r>
          </a:p>
        </p:txBody>
      </p:sp>
      <p:pic>
        <p:nvPicPr>
          <p:cNvPr id="5" name="Picture 4" descr="A map of a city&#10;&#10;AI-generated content may be incorrect.">
            <a:extLst>
              <a:ext uri="{FF2B5EF4-FFF2-40B4-BE49-F238E27FC236}">
                <a16:creationId xmlns:a16="http://schemas.microsoft.com/office/drawing/2014/main" id="{21453934-697D-F832-18C7-DAEC42BDDE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7401" y="1690688"/>
            <a:ext cx="5315692" cy="4505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138206"/>
      </p:ext>
    </p:extLst>
  </p:cSld>
  <p:clrMapOvr>
    <a:masterClrMapping/>
  </p:clrMapOvr>
  <p:transition spd="slow">
    <p:push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F70C03-77FD-D750-4C68-DCC37CE007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032A7E-13B9-84CF-7C96-BBB62DA797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place to be naturally active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7530DB-51F0-CE86-3128-7542D44187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5719201" cy="3648075"/>
          </a:xfrm>
        </p:spPr>
        <p:txBody>
          <a:bodyPr>
            <a:normAutofit fontScale="62500" lnSpcReduction="20000"/>
          </a:bodyPr>
          <a:lstStyle/>
          <a:p>
            <a:r>
              <a:rPr lang="en-GB" dirty="0"/>
              <a:t>Currently developing 27Km of </a:t>
            </a:r>
          </a:p>
          <a:p>
            <a:r>
              <a:rPr lang="en-GB" dirty="0"/>
              <a:t>Bay Trails: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dirty="0"/>
              <a:t>Hospital Trail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dirty="0"/>
              <a:t>Torquay Town Trail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dirty="0"/>
              <a:t>Beaches Trail (north)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dirty="0"/>
              <a:t>Beaches Trail (south)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dirty="0"/>
              <a:t>Zoo Trail</a:t>
            </a:r>
          </a:p>
        </p:txBody>
      </p:sp>
      <p:pic>
        <p:nvPicPr>
          <p:cNvPr id="5" name="Picture 4" descr="A map of a city&#10;&#10;AI-generated content may be incorrect.">
            <a:extLst>
              <a:ext uri="{FF2B5EF4-FFF2-40B4-BE49-F238E27FC236}">
                <a16:creationId xmlns:a16="http://schemas.microsoft.com/office/drawing/2014/main" id="{480CC9CA-830A-04DF-A2B6-3C4BCAD750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7401" y="1690688"/>
            <a:ext cx="5315692" cy="4505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0131712"/>
      </p:ext>
    </p:extLst>
  </p:cSld>
  <p:clrMapOvr>
    <a:masterClrMapping/>
  </p:clrMapOvr>
  <p:transition spd="slow">
    <p:push dir="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5A1E7F-5827-157E-52AB-8D84A3C042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6A4149-55F1-AC4E-78D5-A7617C6551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Unlocking development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CAA6B5-4F33-FBA8-5CBF-E274AA04B7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0456" y="1436243"/>
            <a:ext cx="9384792" cy="4379341"/>
          </a:xfrm>
        </p:spPr>
        <p:txBody>
          <a:bodyPr>
            <a:normAutofit fontScale="55000" lnSpcReduction="20000"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dirty="0"/>
              <a:t>Ensure suitable access to and/or improvements to local bus stop facilities.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dirty="0"/>
              <a:t>Highway layout and junction alterations to provide safe access to new development for all users.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dirty="0"/>
              <a:t>Provide high quality pedestrian and cycle access, including delivery of sections of LCWIP routes.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dirty="0"/>
              <a:t>Require travel planning for school expansions and all major developments.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dirty="0"/>
              <a:t>Require active travel infrastructure, secure cycle parking and electric vehicle charging infrastructure on and connecting to development sites.  </a:t>
            </a:r>
          </a:p>
        </p:txBody>
      </p:sp>
    </p:spTree>
    <p:extLst>
      <p:ext uri="{BB962C8B-B14F-4D97-AF65-F5344CB8AC3E}">
        <p14:creationId xmlns:p14="http://schemas.microsoft.com/office/powerpoint/2010/main" val="2011862665"/>
      </p:ext>
    </p:extLst>
  </p:cSld>
  <p:clrMapOvr>
    <a:masterClrMapping/>
  </p:clrMapOvr>
  <p:transition spd="slow">
    <p:push dir="u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BFF703-11FE-0299-38B4-118C427AA8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CD4306-4C7B-3997-0420-86A6A02817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Unlocking development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6DB227-CD93-C610-673F-5806CEE94F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0456" y="1436243"/>
            <a:ext cx="10515600" cy="5056632"/>
          </a:xfrm>
        </p:spPr>
        <p:txBody>
          <a:bodyPr>
            <a:normAutofit fontScale="55000" lnSpcReduction="20000"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dirty="0"/>
              <a:t>Secure improvements to existing sustainable transport facilities as part of the planning process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dirty="0"/>
              <a:t>Supporting regeneration opportunities in the town centres of Paignton and Torquay.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dirty="0"/>
              <a:t>Require electric charging and cycle parking facilities provided as part of new development.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dirty="0"/>
              <a:t>Support the sustainable redevelopment of Torbay Hospital and new employment and residential developments in the Torquay Gateway through major sustainable transport schemes (</a:t>
            </a:r>
            <a:r>
              <a:rPr lang="en-GB" dirty="0" err="1"/>
              <a:t>Edginswell</a:t>
            </a:r>
            <a:r>
              <a:rPr lang="en-GB" dirty="0"/>
              <a:t> rail station and improvements to bus network)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dirty="0"/>
              <a:t>Enhancing the active travel infrastructure along the ring road and to consider support for further development of the bus network. </a:t>
            </a:r>
          </a:p>
        </p:txBody>
      </p:sp>
    </p:spTree>
    <p:extLst>
      <p:ext uri="{BB962C8B-B14F-4D97-AF65-F5344CB8AC3E}">
        <p14:creationId xmlns:p14="http://schemas.microsoft.com/office/powerpoint/2010/main" val="3755286759"/>
      </p:ext>
    </p:extLst>
  </p:cSld>
  <p:clrMapOvr>
    <a:masterClrMapping/>
  </p:clrMapOvr>
  <p:transition spd="slow">
    <p:push dir="u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81E21E-079D-4309-E0CE-AFC8B9A948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D5E86D-C2E0-2E7F-DCF7-65A977F9A4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Reliability and resilience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725B38-84E4-548E-3B67-298B0AFFCF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08761"/>
            <a:ext cx="8497824" cy="4251959"/>
          </a:xfrm>
        </p:spPr>
        <p:txBody>
          <a:bodyPr>
            <a:normAutofit fontScale="77500" lnSpcReduction="20000"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dirty="0"/>
              <a:t>Identify proposals to improve active travel provision and vehicle performance on the Major Road Network.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dirty="0"/>
              <a:t>Protect and enhance access to Brixham Harbour.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dirty="0"/>
              <a:t>Coastal route protection and alternative routes investigation.</a:t>
            </a:r>
          </a:p>
        </p:txBody>
      </p:sp>
    </p:spTree>
    <p:extLst>
      <p:ext uri="{BB962C8B-B14F-4D97-AF65-F5344CB8AC3E}">
        <p14:creationId xmlns:p14="http://schemas.microsoft.com/office/powerpoint/2010/main" val="3999619640"/>
      </p:ext>
    </p:extLst>
  </p:cSld>
  <p:clrMapOvr>
    <a:masterClrMapping/>
  </p:clrMapOvr>
  <p:transition spd="slow">
    <p:push dir="u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D0859D-2632-276E-1163-218E88E832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62491A-FF2D-DE13-243E-806A90CB17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Reliability and resilience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D0A366-38C7-6B30-E016-932220D2D4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08761"/>
            <a:ext cx="10515600" cy="4434840"/>
          </a:xfrm>
        </p:spPr>
        <p:txBody>
          <a:bodyPr>
            <a:normAutofit fontScale="70000" lnSpcReduction="20000"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dirty="0"/>
              <a:t>Targeted changes at locations where they are most needed, such as those with a history of serious or fatal collisions.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dirty="0"/>
              <a:t>Physical infrastructure changes at locations where improvements also benefit public transport, walking, wheeling, and cycling facilities, and/or respond to community concerns.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dirty="0"/>
              <a:t>Trialling layout and access changes in locations where they could improve safety</a:t>
            </a:r>
          </a:p>
        </p:txBody>
      </p:sp>
    </p:spTree>
    <p:extLst>
      <p:ext uri="{BB962C8B-B14F-4D97-AF65-F5344CB8AC3E}">
        <p14:creationId xmlns:p14="http://schemas.microsoft.com/office/powerpoint/2010/main" val="2973766011"/>
      </p:ext>
    </p:extLst>
  </p:cSld>
  <p:clrMapOvr>
    <a:masterClrMapping/>
  </p:clrMapOvr>
  <p:transition spd="slow">
    <p:push dir="u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0950CB-2B30-2744-D7B2-9675CC2947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Questions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F0ED398-5407-D2E9-4726-09917C1DE1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9"/>
            <a:ext cx="10515600" cy="4486274"/>
          </a:xfrm>
        </p:spPr>
        <p:txBody>
          <a:bodyPr>
            <a:normAutofit fontScale="77500" lnSpcReduction="20000"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dirty="0"/>
              <a:t>Which accessibility improvements would you like in 2026 (e.g. tactile pavement at bus stops)?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dirty="0"/>
              <a:t>Would a shared ticket between operator make a positive difference to your day-to-day commute?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dirty="0"/>
              <a:t>Are there specific services you would like to improve? How and why?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dirty="0"/>
              <a:t>Any safety concerns? When and where?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35589182"/>
      </p:ext>
    </p:extLst>
  </p:cSld>
  <p:clrMapOvr>
    <a:masterClrMapping/>
  </p:clrMapOvr>
  <p:transition spd="slow">
    <p:push dir="u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A270A504-5AA2-64A2-2599-620AC8FA5B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/>
              <a:t>Torbay Bus Forum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825B28C6-9ADD-A148-5BA2-B579D5F81A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528887"/>
            <a:ext cx="10515600" cy="3648075"/>
          </a:xfrm>
        </p:spPr>
        <p:txBody>
          <a:bodyPr/>
          <a:lstStyle/>
          <a:p>
            <a:r>
              <a:rPr lang="en-US" dirty="0"/>
              <a:t>29th January 2026 – 6pm</a:t>
            </a:r>
          </a:p>
          <a:p>
            <a:r>
              <a:rPr lang="en-US" dirty="0"/>
              <a:t>Paignton (Venue to be confirmed)</a:t>
            </a:r>
          </a:p>
        </p:txBody>
      </p:sp>
    </p:spTree>
    <p:extLst>
      <p:ext uri="{BB962C8B-B14F-4D97-AF65-F5344CB8AC3E}">
        <p14:creationId xmlns:p14="http://schemas.microsoft.com/office/powerpoint/2010/main" val="2929635853"/>
      </p:ext>
    </p:extLst>
  </p:cSld>
  <p:clrMapOvr>
    <a:masterClrMapping/>
  </p:clrMapOvr>
  <p:transition spd="slow">
    <p:push dir="u"/>
  </p:transition>
</p:sld>
</file>

<file path=ppt/theme/theme1.xml><?xml version="1.0" encoding="utf-8"?>
<a:theme xmlns:a="http://schemas.openxmlformats.org/drawingml/2006/main" name="Office Theme">
  <a:themeElements>
    <a:clrScheme name="Council_accessible">
      <a:dk1>
        <a:srgbClr val="213563"/>
      </a:dk1>
      <a:lt1>
        <a:sysClr val="window" lastClr="FFFFFF"/>
      </a:lt1>
      <a:dk2>
        <a:srgbClr val="673A8E"/>
      </a:dk2>
      <a:lt2>
        <a:srgbClr val="E7E6E6"/>
      </a:lt2>
      <a:accent1>
        <a:srgbClr val="0B7EB4"/>
      </a:accent1>
      <a:accent2>
        <a:srgbClr val="CC484C"/>
      </a:accent2>
      <a:accent3>
        <a:srgbClr val="028137"/>
      </a:accent3>
      <a:accent4>
        <a:srgbClr val="FFBF3F"/>
      </a:accent4>
      <a:accent5>
        <a:srgbClr val="00857B"/>
      </a:accent5>
      <a:accent6>
        <a:srgbClr val="B74492"/>
      </a:accent6>
      <a:hlink>
        <a:srgbClr val="002F6C"/>
      </a:hlink>
      <a:folHlink>
        <a:srgbClr val="002F6C"/>
      </a:folHlink>
    </a:clrScheme>
    <a:fontScheme name="Poppins">
      <a:majorFont>
        <a:latin typeface="Poppins"/>
        <a:ea typeface=""/>
        <a:cs typeface=""/>
      </a:majorFont>
      <a:minorFont>
        <a:latin typeface="Poppi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Council colour blocks  -  Compatibility Mode" id="{36120CD7-BDE2-4F4A-9762-70A75DB1100E}" vid="{4905F3ED-B368-4700-A591-94FDBA82800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EDD0CDAF6CC3042BFCAFA0A79E888DA" ma:contentTypeVersion="3" ma:contentTypeDescription="Create a new document." ma:contentTypeScope="" ma:versionID="4aced929538509921c46131742a8ab8f">
  <xsd:schema xmlns:xsd="http://www.w3.org/2001/XMLSchema" xmlns:xs="http://www.w3.org/2001/XMLSchema" xmlns:p="http://schemas.microsoft.com/office/2006/metadata/properties" xmlns:ns2="f88fb1c7-8060-46de-b908-da5f7e525073" targetNamespace="http://schemas.microsoft.com/office/2006/metadata/properties" ma:root="true" ma:fieldsID="5921c96b6949d0b6e51a1507cd9f0d5b" ns2:_="">
    <xsd:import namespace="f88fb1c7-8060-46de-b908-da5f7e52507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88fb1c7-8060-46de-b908-da5f7e52507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7332B912-8FCD-4155-AB9A-9A636256C7C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87CD46C-F3EF-46EC-8A03-7582267AE32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88fb1c7-8060-46de-b908-da5f7e52507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62B88FE8-2DFF-4906-A861-4D6EA4E14D06}">
  <ds:schemaRefs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f88fb1c7-8060-46de-b908-da5f7e525073"/>
    <ds:schemaRef ds:uri="http://purl.org/dc/terms/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Council colour blocks</Template>
  <TotalTime>1723</TotalTime>
  <Words>1148</Words>
  <Application>Microsoft Office PowerPoint</Application>
  <PresentationFormat>Widescreen</PresentationFormat>
  <Paragraphs>105</Paragraphs>
  <Slides>17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Aptos</vt:lpstr>
      <vt:lpstr>Arial</vt:lpstr>
      <vt:lpstr>Poppins</vt:lpstr>
      <vt:lpstr>Office Theme</vt:lpstr>
      <vt:lpstr>Transport priorities</vt:lpstr>
      <vt:lpstr>Local Transport Plan</vt:lpstr>
      <vt:lpstr>Key strategic priorities</vt:lpstr>
      <vt:lpstr>Greater places for people</vt:lpstr>
      <vt:lpstr>Greater places for people</vt:lpstr>
      <vt:lpstr>Decarbonisation</vt:lpstr>
      <vt:lpstr>Decarbonisation</vt:lpstr>
      <vt:lpstr>Easier travel</vt:lpstr>
      <vt:lpstr>Easier travel</vt:lpstr>
      <vt:lpstr>The place to be naturally active</vt:lpstr>
      <vt:lpstr>The place to be naturally active</vt:lpstr>
      <vt:lpstr>Unlocking development</vt:lpstr>
      <vt:lpstr>Unlocking development</vt:lpstr>
      <vt:lpstr>Reliability and resilience</vt:lpstr>
      <vt:lpstr>Reliability and resilience</vt:lpstr>
      <vt:lpstr>Questions</vt:lpstr>
      <vt:lpstr>Torbay Bus Forum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Garrec, Mael</dc:creator>
  <cp:lastModifiedBy>Garrec, Mael</cp:lastModifiedBy>
  <cp:revision>1</cp:revision>
  <dcterms:created xsi:type="dcterms:W3CDTF">2025-12-10T16:46:00Z</dcterms:created>
  <dcterms:modified xsi:type="dcterms:W3CDTF">2025-12-11T21:48:26Z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0x0101001EDD0CDAF6CC3042BFCAFA0A79E888DA</vt:lpwstr>
  </property>
  <property fmtid="{D5CDD505-2E9C-101B-9397-08002B2CF9AE}" pid="3" name="MediaServiceImageTags">
    <vt:lpwstr/>
  </property>
</Properties>
</file>